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2.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3.xml" ContentType="application/vnd.openxmlformats-officedocument.theme+xml"/>
  <Override PartName="/ppt/tags/tag1.xml" ContentType="application/vnd.openxmlformats-officedocument.presentationml.tags+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theme/theme4.xml" ContentType="application/vnd.openxmlformats-officedocument.theme+xml"/>
  <Override PartName="/ppt/tags/tag2.xml" ContentType="application/vnd.openxmlformats-officedocument.presentationml.tags+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theme/theme5.xml" ContentType="application/vnd.openxmlformats-officedocument.theme+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89" r:id="rId5"/>
    <p:sldMasterId id="2147483716" r:id="rId6"/>
    <p:sldMasterId id="2147483752" r:id="rId7"/>
    <p:sldMasterId id="2147483788" r:id="rId8"/>
    <p:sldMasterId id="2147483817" r:id="rId9"/>
  </p:sldMasterIdLst>
  <p:notesMasterIdLst>
    <p:notesMasterId r:id="rId51"/>
  </p:notesMasterIdLst>
  <p:handoutMasterIdLst>
    <p:handoutMasterId r:id="rId52"/>
  </p:handoutMasterIdLst>
  <p:sldIdLst>
    <p:sldId id="289" r:id="rId10"/>
    <p:sldId id="413" r:id="rId11"/>
    <p:sldId id="414" r:id="rId12"/>
    <p:sldId id="408" r:id="rId13"/>
    <p:sldId id="458" r:id="rId14"/>
    <p:sldId id="474" r:id="rId15"/>
    <p:sldId id="455" r:id="rId16"/>
    <p:sldId id="456" r:id="rId17"/>
    <p:sldId id="457" r:id="rId18"/>
    <p:sldId id="459" r:id="rId19"/>
    <p:sldId id="415" r:id="rId20"/>
    <p:sldId id="417" r:id="rId21"/>
    <p:sldId id="434" r:id="rId22"/>
    <p:sldId id="424" r:id="rId23"/>
    <p:sldId id="460" r:id="rId24"/>
    <p:sldId id="461" r:id="rId25"/>
    <p:sldId id="436" r:id="rId26"/>
    <p:sldId id="425" r:id="rId27"/>
    <p:sldId id="427" r:id="rId28"/>
    <p:sldId id="437" r:id="rId29"/>
    <p:sldId id="428" r:id="rId30"/>
    <p:sldId id="426" r:id="rId31"/>
    <p:sldId id="438" r:id="rId32"/>
    <p:sldId id="430" r:id="rId33"/>
    <p:sldId id="449" r:id="rId34"/>
    <p:sldId id="439" r:id="rId35"/>
    <p:sldId id="440" r:id="rId36"/>
    <p:sldId id="441" r:id="rId37"/>
    <p:sldId id="442" r:id="rId38"/>
    <p:sldId id="443" r:id="rId39"/>
    <p:sldId id="448" r:id="rId40"/>
    <p:sldId id="444" r:id="rId41"/>
    <p:sldId id="445" r:id="rId42"/>
    <p:sldId id="446" r:id="rId43"/>
    <p:sldId id="463" r:id="rId44"/>
    <p:sldId id="329" r:id="rId45"/>
    <p:sldId id="450" r:id="rId46"/>
    <p:sldId id="420" r:id="rId47"/>
    <p:sldId id="421" r:id="rId48"/>
    <p:sldId id="422" r:id="rId49"/>
    <p:sldId id="423" r:id="rId50"/>
  </p:sldIdLst>
  <p:sldSz cx="12192000" cy="6858000"/>
  <p:notesSz cx="6950075"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8A3E"/>
    <a:srgbClr val="B8B3A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282" autoAdjust="0"/>
    <p:restoredTop sz="94322" autoAdjust="0"/>
  </p:normalViewPr>
  <p:slideViewPr>
    <p:cSldViewPr snapToGrid="0">
      <p:cViewPr varScale="1">
        <p:scale>
          <a:sx n="73" d="100"/>
          <a:sy n="73" d="100"/>
        </p:scale>
        <p:origin x="402" y="66"/>
      </p:cViewPr>
      <p:guideLst>
        <p:guide orient="horz" pos="2160"/>
        <p:guide pos="3840"/>
      </p:guideLst>
    </p:cSldViewPr>
  </p:slideViewPr>
  <p:outlineViewPr>
    <p:cViewPr>
      <p:scale>
        <a:sx n="33" d="100"/>
        <a:sy n="33" d="100"/>
      </p:scale>
      <p:origin x="0" y="-1302"/>
    </p:cViewPr>
  </p:outlineViewPr>
  <p:notesTextViewPr>
    <p:cViewPr>
      <p:scale>
        <a:sx n="3" d="2"/>
        <a:sy n="3" d="2"/>
      </p:scale>
      <p:origin x="0" y="0"/>
    </p:cViewPr>
  </p:notesTextViewPr>
  <p:sorterViewPr>
    <p:cViewPr varScale="1">
      <p:scale>
        <a:sx n="1" d="1"/>
        <a:sy n="1" d="1"/>
      </p:scale>
      <p:origin x="0" y="-11052"/>
    </p:cViewPr>
  </p:sorterViewPr>
  <p:notesViewPr>
    <p:cSldViewPr snapToGrid="0">
      <p:cViewPr>
        <p:scale>
          <a:sx n="100" d="100"/>
          <a:sy n="100" d="100"/>
        </p:scale>
        <p:origin x="4194" y="66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slide" Target="slides/slide41.xml"/><Relationship Id="rId55"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presProps" Target="presProps.xml"/><Relationship Id="rId5" Type="http://schemas.openxmlformats.org/officeDocument/2006/relationships/slideMaster" Target="slideMasters/slideMaster2.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tableStyles" Target="tableStyles.xml"/><Relationship Id="rId8" Type="http://schemas.openxmlformats.org/officeDocument/2006/relationships/slideMaster" Target="slideMasters/slideMaster5.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1488" cy="463550"/>
          </a:xfrm>
          <a:prstGeom prst="rect">
            <a:avLst/>
          </a:prstGeom>
        </p:spPr>
        <p:txBody>
          <a:bodyPr vert="horz" lIns="91440" tIns="45720" rIns="91440" bIns="45720" rtlCol="0"/>
          <a:lstStyle>
            <a:lvl1pPr algn="l">
              <a:defRPr sz="1200"/>
            </a:lvl1pPr>
          </a:lstStyle>
          <a:p>
            <a:endParaRPr lang="en-US" sz="1000"/>
          </a:p>
        </p:txBody>
      </p:sp>
      <p:sp>
        <p:nvSpPr>
          <p:cNvPr id="3" name="Date Placeholder 2"/>
          <p:cNvSpPr>
            <a:spLocks noGrp="1"/>
          </p:cNvSpPr>
          <p:nvPr>
            <p:ph type="dt" sz="quarter" idx="1"/>
          </p:nvPr>
        </p:nvSpPr>
        <p:spPr>
          <a:xfrm>
            <a:off x="3937000" y="0"/>
            <a:ext cx="3011488" cy="463550"/>
          </a:xfrm>
          <a:prstGeom prst="rect">
            <a:avLst/>
          </a:prstGeom>
        </p:spPr>
        <p:txBody>
          <a:bodyPr vert="horz" lIns="91440" tIns="45720" rIns="91440" bIns="45720" rtlCol="0"/>
          <a:lstStyle>
            <a:lvl1pPr algn="r">
              <a:defRPr sz="1200"/>
            </a:lvl1pPr>
          </a:lstStyle>
          <a:p>
            <a:fld id="{DE485D87-E267-4B39-BD7E-534FFF94D813}" type="datetimeFigureOut">
              <a:rPr lang="en-US" sz="1000" smtClean="0"/>
              <a:t>5/24/2016</a:t>
            </a:fld>
            <a:endParaRPr lang="en-US" sz="1000"/>
          </a:p>
        </p:txBody>
      </p:sp>
      <p:sp>
        <p:nvSpPr>
          <p:cNvPr id="4" name="Footer Placeholder 3"/>
          <p:cNvSpPr>
            <a:spLocks noGrp="1"/>
          </p:cNvSpPr>
          <p:nvPr>
            <p:ph type="ftr" sz="quarter" idx="2"/>
          </p:nvPr>
        </p:nvSpPr>
        <p:spPr>
          <a:xfrm>
            <a:off x="476250" y="8239125"/>
            <a:ext cx="5988050" cy="463550"/>
          </a:xfrm>
          <a:prstGeom prst="rect">
            <a:avLst/>
          </a:prstGeom>
        </p:spPr>
        <p:txBody>
          <a:bodyPr vert="horz" lIns="91440" tIns="45720" rIns="91440" bIns="45720" rtlCol="0" anchor="b"/>
          <a:lstStyle>
            <a:lvl1pPr algn="l">
              <a:defRPr sz="1200"/>
            </a:lvl1pPr>
          </a:lstStyle>
          <a:p>
            <a:endParaRPr lang="en-US" sz="1000" dirty="0"/>
          </a:p>
        </p:txBody>
      </p:sp>
      <p:sp>
        <p:nvSpPr>
          <p:cNvPr id="6" name="TextBox 5"/>
          <p:cNvSpPr txBox="1"/>
          <p:nvPr/>
        </p:nvSpPr>
        <p:spPr>
          <a:xfrm>
            <a:off x="121852" y="8843090"/>
            <a:ext cx="335348" cy="246221"/>
          </a:xfrm>
          <a:prstGeom prst="rect">
            <a:avLst/>
          </a:prstGeom>
          <a:noFill/>
        </p:spPr>
        <p:txBody>
          <a:bodyPr wrap="none" rtlCol="0">
            <a:spAutoFit/>
          </a:bodyPr>
          <a:lstStyle/>
          <a:p>
            <a:pPr algn="r"/>
            <a:fld id="{CB352511-2795-4994-B11A-B9E1533DB083}" type="slidenum">
              <a:rPr lang="en-US" sz="1000" smtClean="0">
                <a:solidFill>
                  <a:schemeClr val="bg2"/>
                </a:solidFill>
              </a:rPr>
              <a:pPr algn="r"/>
              <a:t>‹#›</a:t>
            </a:fld>
            <a:endParaRPr lang="en-US" sz="1000" dirty="0">
              <a:solidFill>
                <a:schemeClr val="bg2"/>
              </a:solidFill>
            </a:endParaRPr>
          </a:p>
        </p:txBody>
      </p:sp>
      <p:grpSp>
        <p:nvGrpSpPr>
          <p:cNvPr id="7" name="Group 4"/>
          <p:cNvGrpSpPr>
            <a:grpSpLocks noChangeAspect="1"/>
          </p:cNvGrpSpPr>
          <p:nvPr/>
        </p:nvGrpSpPr>
        <p:grpSpPr bwMode="auto">
          <a:xfrm>
            <a:off x="5854375" y="8839149"/>
            <a:ext cx="609925" cy="254102"/>
            <a:chOff x="1118" y="1746"/>
            <a:chExt cx="1541" cy="642"/>
          </a:xfrm>
          <a:solidFill>
            <a:schemeClr val="tx1"/>
          </a:solidFill>
        </p:grpSpPr>
        <p:sp>
          <p:nvSpPr>
            <p:cNvPr id="8" name="Freeform 5"/>
            <p:cNvSpPr>
              <a:spLocks/>
            </p:cNvSpPr>
            <p:nvPr/>
          </p:nvSpPr>
          <p:spPr bwMode="auto">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 name="Freeform 6"/>
            <p:cNvSpPr>
              <a:spLocks/>
            </p:cNvSpPr>
            <p:nvPr/>
          </p:nvSpPr>
          <p:spPr bwMode="auto">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 name="Freeform 7"/>
            <p:cNvSpPr>
              <a:spLocks/>
            </p:cNvSpPr>
            <p:nvPr/>
          </p:nvSpPr>
          <p:spPr bwMode="auto">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Rectangle 8"/>
            <p:cNvSpPr>
              <a:spLocks noChangeArrowheads="1"/>
            </p:cNvSpPr>
            <p:nvPr/>
          </p:nvSpPr>
          <p:spPr bwMode="auto">
            <a:xfrm>
              <a:off x="2178" y="1901"/>
              <a:ext cx="94" cy="337"/>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 name="Freeform 9"/>
            <p:cNvSpPr>
              <a:spLocks/>
            </p:cNvSpPr>
            <p:nvPr/>
          </p:nvSpPr>
          <p:spPr bwMode="auto">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 name="Freeform 10"/>
            <p:cNvSpPr>
              <a:spLocks/>
            </p:cNvSpPr>
            <p:nvPr/>
          </p:nvSpPr>
          <p:spPr bwMode="auto">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11"/>
            <p:cNvSpPr>
              <a:spLocks/>
            </p:cNvSpPr>
            <p:nvPr/>
          </p:nvSpPr>
          <p:spPr bwMode="auto">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 name="Freeform 12"/>
            <p:cNvSpPr>
              <a:spLocks/>
            </p:cNvSpPr>
            <p:nvPr/>
          </p:nvSpPr>
          <p:spPr bwMode="auto">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13"/>
            <p:cNvSpPr>
              <a:spLocks noEditPoints="1"/>
            </p:cNvSpPr>
            <p:nvPr/>
          </p:nvSpPr>
          <p:spPr bwMode="auto">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Rectangle 14"/>
            <p:cNvSpPr>
              <a:spLocks noChangeArrowheads="1"/>
            </p:cNvSpPr>
            <p:nvPr/>
          </p:nvSpPr>
          <p:spPr bwMode="auto">
            <a:xfrm>
              <a:off x="1452" y="1901"/>
              <a:ext cx="100" cy="337"/>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Oval 15"/>
            <p:cNvSpPr>
              <a:spLocks noChangeArrowheads="1"/>
            </p:cNvSpPr>
            <p:nvPr/>
          </p:nvSpPr>
          <p:spPr bwMode="auto">
            <a:xfrm>
              <a:off x="1441" y="1746"/>
              <a:ext cx="127" cy="129"/>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Oval 16"/>
            <p:cNvSpPr>
              <a:spLocks noChangeArrowheads="1"/>
            </p:cNvSpPr>
            <p:nvPr/>
          </p:nvSpPr>
          <p:spPr bwMode="auto">
            <a:xfrm>
              <a:off x="2162" y="2262"/>
              <a:ext cx="126" cy="126"/>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0" name="TextBox 19"/>
          <p:cNvSpPr txBox="1"/>
          <p:nvPr/>
        </p:nvSpPr>
        <p:spPr>
          <a:xfrm>
            <a:off x="482600" y="89046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smtClean="0">
                <a:solidFill>
                  <a:schemeClr val="bg2"/>
                </a:solidFill>
                <a:latin typeface="Arial" pitchFamily="34" charset="0"/>
                <a:ea typeface="Arial"/>
                <a:cs typeface="Arial"/>
              </a:rPr>
              <a:t>© 2016 Citrix | Confidential </a:t>
            </a:r>
          </a:p>
        </p:txBody>
      </p:sp>
    </p:spTree>
    <p:extLst>
      <p:ext uri="{BB962C8B-B14F-4D97-AF65-F5344CB8AC3E}">
        <p14:creationId xmlns:p14="http://schemas.microsoft.com/office/powerpoint/2010/main" val="26752860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703263" y="665520"/>
            <a:ext cx="5543550" cy="31178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485775" y="3919844"/>
            <a:ext cx="5978526" cy="4124625"/>
          </a:xfrm>
          <a:prstGeom prst="rect">
            <a:avLst/>
          </a:prstGeom>
        </p:spPr>
        <p:txBody>
          <a:bodyPr vert="horz" lIns="91440" tIns="45720" rIns="91440" bIns="45720" rtlCol="0"/>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Header Placeholder 1"/>
          <p:cNvSpPr>
            <a:spLocks noGrp="1"/>
          </p:cNvSpPr>
          <p:nvPr>
            <p:ph type="hdr" sz="quarter"/>
          </p:nvPr>
        </p:nvSpPr>
        <p:spPr>
          <a:xfrm>
            <a:off x="0" y="0"/>
            <a:ext cx="3011488" cy="463550"/>
          </a:xfrm>
          <a:prstGeom prst="rect">
            <a:avLst/>
          </a:prstGeom>
        </p:spPr>
        <p:txBody>
          <a:bodyPr vert="horz" lIns="91440" tIns="45720" rIns="91440" bIns="45720" rtlCol="0"/>
          <a:lstStyle>
            <a:lvl1pPr algn="l">
              <a:defRPr sz="1200"/>
            </a:lvl1pPr>
          </a:lstStyle>
          <a:p>
            <a:endParaRPr lang="en-US" sz="1000"/>
          </a:p>
        </p:txBody>
      </p:sp>
      <p:sp>
        <p:nvSpPr>
          <p:cNvPr id="9" name="Date Placeholder 2"/>
          <p:cNvSpPr>
            <a:spLocks noGrp="1"/>
          </p:cNvSpPr>
          <p:nvPr>
            <p:ph type="dt" sz="quarter" idx="1"/>
          </p:nvPr>
        </p:nvSpPr>
        <p:spPr>
          <a:xfrm>
            <a:off x="3937000" y="0"/>
            <a:ext cx="3011488" cy="463550"/>
          </a:xfrm>
          <a:prstGeom prst="rect">
            <a:avLst/>
          </a:prstGeom>
        </p:spPr>
        <p:txBody>
          <a:bodyPr vert="horz" lIns="91440" tIns="45720" rIns="91440" bIns="45720" rtlCol="0"/>
          <a:lstStyle>
            <a:lvl1pPr algn="r">
              <a:defRPr sz="1200"/>
            </a:lvl1pPr>
          </a:lstStyle>
          <a:p>
            <a:fld id="{DE485D87-E267-4B39-BD7E-534FFF94D813}" type="datetimeFigureOut">
              <a:rPr lang="en-US" sz="1000" smtClean="0"/>
              <a:t>5/24/2016</a:t>
            </a:fld>
            <a:endParaRPr lang="en-US" sz="1000"/>
          </a:p>
        </p:txBody>
      </p:sp>
      <p:sp>
        <p:nvSpPr>
          <p:cNvPr id="10" name="Footer Placeholder 3"/>
          <p:cNvSpPr>
            <a:spLocks noGrp="1"/>
          </p:cNvSpPr>
          <p:nvPr>
            <p:ph type="ftr" sz="quarter" idx="4"/>
          </p:nvPr>
        </p:nvSpPr>
        <p:spPr>
          <a:xfrm>
            <a:off x="476250" y="8239125"/>
            <a:ext cx="5988050" cy="463550"/>
          </a:xfrm>
          <a:prstGeom prst="rect">
            <a:avLst/>
          </a:prstGeom>
        </p:spPr>
        <p:txBody>
          <a:bodyPr vert="horz" lIns="91440" tIns="45720" rIns="91440" bIns="45720" rtlCol="0" anchor="b"/>
          <a:lstStyle>
            <a:lvl1pPr algn="l">
              <a:defRPr sz="1200"/>
            </a:lvl1pPr>
          </a:lstStyle>
          <a:p>
            <a:endParaRPr lang="en-US" sz="1000" dirty="0"/>
          </a:p>
        </p:txBody>
      </p:sp>
      <p:sp>
        <p:nvSpPr>
          <p:cNvPr id="11" name="TextBox 10"/>
          <p:cNvSpPr txBox="1"/>
          <p:nvPr/>
        </p:nvSpPr>
        <p:spPr>
          <a:xfrm>
            <a:off x="121852" y="8843090"/>
            <a:ext cx="335348" cy="246221"/>
          </a:xfrm>
          <a:prstGeom prst="rect">
            <a:avLst/>
          </a:prstGeom>
          <a:noFill/>
        </p:spPr>
        <p:txBody>
          <a:bodyPr wrap="none" rtlCol="0">
            <a:spAutoFit/>
          </a:bodyPr>
          <a:lstStyle/>
          <a:p>
            <a:pPr algn="r"/>
            <a:fld id="{CB352511-2795-4994-B11A-B9E1533DB083}" type="slidenum">
              <a:rPr lang="en-US" sz="1000" smtClean="0">
                <a:solidFill>
                  <a:schemeClr val="bg2"/>
                </a:solidFill>
              </a:rPr>
              <a:pPr algn="r"/>
              <a:t>‹#›</a:t>
            </a:fld>
            <a:endParaRPr lang="en-US" sz="1000" dirty="0">
              <a:solidFill>
                <a:schemeClr val="bg2"/>
              </a:solidFill>
            </a:endParaRPr>
          </a:p>
        </p:txBody>
      </p:sp>
      <p:grpSp>
        <p:nvGrpSpPr>
          <p:cNvPr id="12" name="Group 4"/>
          <p:cNvGrpSpPr>
            <a:grpSpLocks noChangeAspect="1"/>
          </p:cNvGrpSpPr>
          <p:nvPr/>
        </p:nvGrpSpPr>
        <p:grpSpPr bwMode="auto">
          <a:xfrm>
            <a:off x="5854375" y="8839149"/>
            <a:ext cx="609925" cy="254102"/>
            <a:chOff x="1118" y="1746"/>
            <a:chExt cx="1541" cy="642"/>
          </a:xfrm>
          <a:solidFill>
            <a:schemeClr val="tx1"/>
          </a:solidFill>
        </p:grpSpPr>
        <p:sp>
          <p:nvSpPr>
            <p:cNvPr id="13" name="Freeform 5"/>
            <p:cNvSpPr>
              <a:spLocks/>
            </p:cNvSpPr>
            <p:nvPr/>
          </p:nvSpPr>
          <p:spPr bwMode="auto">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 name="Freeform 7"/>
            <p:cNvSpPr>
              <a:spLocks/>
            </p:cNvSpPr>
            <p:nvPr/>
          </p:nvSpPr>
          <p:spPr bwMode="auto">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Rectangle 8"/>
            <p:cNvSpPr>
              <a:spLocks noChangeArrowheads="1"/>
            </p:cNvSpPr>
            <p:nvPr/>
          </p:nvSpPr>
          <p:spPr bwMode="auto">
            <a:xfrm>
              <a:off x="2178" y="1901"/>
              <a:ext cx="94" cy="337"/>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Freeform 9"/>
            <p:cNvSpPr>
              <a:spLocks/>
            </p:cNvSpPr>
            <p:nvPr/>
          </p:nvSpPr>
          <p:spPr bwMode="auto">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10"/>
            <p:cNvSpPr>
              <a:spLocks/>
            </p:cNvSpPr>
            <p:nvPr/>
          </p:nvSpPr>
          <p:spPr bwMode="auto">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11"/>
            <p:cNvSpPr>
              <a:spLocks/>
            </p:cNvSpPr>
            <p:nvPr/>
          </p:nvSpPr>
          <p:spPr bwMode="auto">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Freeform 12"/>
            <p:cNvSpPr>
              <a:spLocks/>
            </p:cNvSpPr>
            <p:nvPr/>
          </p:nvSpPr>
          <p:spPr bwMode="auto">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13"/>
            <p:cNvSpPr>
              <a:spLocks noEditPoints="1"/>
            </p:cNvSpPr>
            <p:nvPr/>
          </p:nvSpPr>
          <p:spPr bwMode="auto">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Rectangle 14"/>
            <p:cNvSpPr>
              <a:spLocks noChangeArrowheads="1"/>
            </p:cNvSpPr>
            <p:nvPr/>
          </p:nvSpPr>
          <p:spPr bwMode="auto">
            <a:xfrm>
              <a:off x="1452" y="1901"/>
              <a:ext cx="100" cy="337"/>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Oval 15"/>
            <p:cNvSpPr>
              <a:spLocks noChangeArrowheads="1"/>
            </p:cNvSpPr>
            <p:nvPr/>
          </p:nvSpPr>
          <p:spPr bwMode="auto">
            <a:xfrm>
              <a:off x="1441" y="1746"/>
              <a:ext cx="127" cy="129"/>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Oval 16"/>
            <p:cNvSpPr>
              <a:spLocks noChangeArrowheads="1"/>
            </p:cNvSpPr>
            <p:nvPr/>
          </p:nvSpPr>
          <p:spPr bwMode="auto">
            <a:xfrm>
              <a:off x="2162" y="2262"/>
              <a:ext cx="126" cy="126"/>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5" name="TextBox 24"/>
          <p:cNvSpPr txBox="1"/>
          <p:nvPr/>
        </p:nvSpPr>
        <p:spPr>
          <a:xfrm>
            <a:off x="482600" y="89046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smtClean="0">
                <a:solidFill>
                  <a:schemeClr val="bg2"/>
                </a:solidFill>
                <a:latin typeface="Arial" pitchFamily="34" charset="0"/>
                <a:ea typeface="Arial"/>
                <a:cs typeface="Arial"/>
              </a:rPr>
              <a:t>© 2016 Citrix | Confidential </a:t>
            </a:r>
          </a:p>
        </p:txBody>
      </p:sp>
    </p:spTree>
    <p:extLst>
      <p:ext uri="{BB962C8B-B14F-4D97-AF65-F5344CB8AC3E}">
        <p14:creationId xmlns:p14="http://schemas.microsoft.com/office/powerpoint/2010/main" val="576109618"/>
      </p:ext>
    </p:extLst>
  </p:cSld>
  <p:clrMap bg1="lt1" tx1="dk1" bg2="lt2" tx2="dk2" accent1="accent1" accent2="accent2" accent3="accent3" accent4="accent4" accent5="accent5" accent6="accent6" hlink="hlink" folHlink="folHlink"/>
  <p:notesStyle>
    <a:lvl1pPr marL="0" algn="l" defTabSz="914400" rtl="0" eaLnBrk="1" latinLnBrk="0" hangingPunct="1">
      <a:spcBef>
        <a:spcPts val="400"/>
      </a:spcBef>
      <a:spcAft>
        <a:spcPts val="200"/>
      </a:spcAft>
      <a:defRPr sz="1200" kern="1200">
        <a:solidFill>
          <a:schemeClr val="tx1"/>
        </a:solidFill>
        <a:latin typeface="+mn-lt"/>
        <a:ea typeface="+mn-ea"/>
        <a:cs typeface="+mn-cs"/>
      </a:defRPr>
    </a:lvl1pPr>
    <a:lvl2pPr marL="171450" indent="-171450" algn="l" defTabSz="914400" rtl="0" eaLnBrk="1" latinLnBrk="0" hangingPunct="1">
      <a:spcBef>
        <a:spcPts val="200"/>
      </a:spcBef>
      <a:spcAft>
        <a:spcPts val="200"/>
      </a:spcAft>
      <a:buFont typeface="Arial" panose="020B0604020202020204" pitchFamily="34" charset="0"/>
      <a:buChar char="•"/>
      <a:defRPr sz="1100" kern="1200">
        <a:solidFill>
          <a:schemeClr val="tx1"/>
        </a:solidFill>
        <a:latin typeface="+mn-lt"/>
        <a:ea typeface="+mn-ea"/>
        <a:cs typeface="+mn-cs"/>
      </a:defRPr>
    </a:lvl2pPr>
    <a:lvl3pPr marL="342900" indent="-171450" algn="l" defTabSz="914400" rtl="0" eaLnBrk="1" latinLnBrk="0" hangingPunct="1">
      <a:spcBef>
        <a:spcPts val="200"/>
      </a:spcBef>
      <a:spcAft>
        <a:spcPts val="200"/>
      </a:spcAft>
      <a:buFont typeface="Arial" panose="020B0604020202020204" pitchFamily="34" charset="0"/>
      <a:buChar char="•"/>
      <a:defRPr sz="1100" kern="1200">
        <a:solidFill>
          <a:schemeClr val="tx1"/>
        </a:solidFill>
        <a:latin typeface="+mn-lt"/>
        <a:ea typeface="+mn-ea"/>
        <a:cs typeface="+mn-cs"/>
      </a:defRPr>
    </a:lvl3pPr>
    <a:lvl4pPr marL="514350" indent="-171450" algn="l" defTabSz="914400" rtl="0" eaLnBrk="1" latinLnBrk="0" hangingPunct="1">
      <a:spcBef>
        <a:spcPts val="200"/>
      </a:spcBef>
      <a:spcAft>
        <a:spcPts val="200"/>
      </a:spcAft>
      <a:buFont typeface="Arial" panose="020B0604020202020204" pitchFamily="34" charset="0"/>
      <a:buChar char="•"/>
      <a:defRPr sz="1100" kern="1200">
        <a:solidFill>
          <a:schemeClr val="tx1"/>
        </a:solidFill>
        <a:latin typeface="+mn-lt"/>
        <a:ea typeface="+mn-ea"/>
        <a:cs typeface="+mn-cs"/>
      </a:defRPr>
    </a:lvl4pPr>
    <a:lvl5pPr marL="685800" indent="-171450" algn="l" defTabSz="914400" rtl="0" eaLnBrk="1" latinLnBrk="0" hangingPunct="1">
      <a:spcBef>
        <a:spcPts val="200"/>
      </a:spcBef>
      <a:spcAft>
        <a:spcPts val="200"/>
      </a:spcAft>
      <a:buFont typeface="Arial" panose="020B0604020202020204" pitchFamily="34" charset="0"/>
      <a:buChar char="•"/>
      <a:defRPr sz="11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Hello everyone.</a:t>
            </a:r>
            <a:r>
              <a:rPr lang="en-US" baseline="0" dirty="0" smtClean="0"/>
              <a:t> Thanks for joining us and showing interest in our awesome product, NetScaler Unified Gateway. I am </a:t>
            </a:r>
            <a:r>
              <a:rPr lang="en-US" baseline="0" dirty="0" err="1" smtClean="0"/>
              <a:t>Akhilesh</a:t>
            </a:r>
            <a:r>
              <a:rPr lang="en-US" baseline="0" dirty="0" smtClean="0"/>
              <a:t> </a:t>
            </a:r>
            <a:r>
              <a:rPr lang="en-US" baseline="0" dirty="0" err="1" smtClean="0"/>
              <a:t>Dhawan</a:t>
            </a:r>
            <a:r>
              <a:rPr lang="en-US" baseline="0" dirty="0" smtClean="0"/>
              <a:t>, product marketing for NetScaler and I am joined by my colleague, Manohar </a:t>
            </a:r>
            <a:r>
              <a:rPr lang="en-US" baseline="0" dirty="0" err="1" smtClean="0"/>
              <a:t>Singareddy</a:t>
            </a:r>
            <a:r>
              <a:rPr lang="en-US" baseline="0" dirty="0" smtClean="0"/>
              <a:t>, who is the product manager.</a:t>
            </a:r>
          </a:p>
          <a:p>
            <a:endParaRPr lang="en-US" baseline="0" dirty="0" smtClean="0"/>
          </a:p>
        </p:txBody>
      </p:sp>
    </p:spTree>
    <p:extLst>
      <p:ext uri="{BB962C8B-B14F-4D97-AF65-F5344CB8AC3E}">
        <p14:creationId xmlns:p14="http://schemas.microsoft.com/office/powerpoint/2010/main" val="20964611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62200" y="549275"/>
            <a:ext cx="4876800" cy="2743200"/>
          </a:xfrm>
        </p:spPr>
      </p:sp>
      <p:sp>
        <p:nvSpPr>
          <p:cNvPr id="3" name="Notes Placeholder 2"/>
          <p:cNvSpPr>
            <a:spLocks noGrp="1"/>
          </p:cNvSpPr>
          <p:nvPr>
            <p:ph type="body" idx="1"/>
          </p:nvPr>
        </p:nvSpPr>
        <p:spPr/>
        <p:txBody>
          <a:bodyPr/>
          <a:lstStyle/>
          <a:p>
            <a:pPr marL="0" indent="0">
              <a:lnSpc>
                <a:spcPct val="130000"/>
              </a:lnSpc>
              <a:buNone/>
            </a:pPr>
            <a:r>
              <a:rPr lang="en-US" dirty="0" smtClean="0"/>
              <a:t>From</a:t>
            </a:r>
            <a:r>
              <a:rPr lang="en-US" baseline="0" dirty="0" smtClean="0"/>
              <a:t> an Enterprise datacenter point of view, this is how it looks like. There have been too many specialized solutions that focus on very limited use cases. There is traditional SSL VPN solutions for remotely accessing client server or Enterprise applications, there are ADCs for load balancing and improving security of web applications, we have cloud gateway functionality in datacenters to monitor and control access to Cloud and SaaS applications, we have specialized mobile VPN appliances because traditional SSL VPN solutions do not cater to mobile apps and mobile devices and then we have proxy solutions for VDI applications we all know very well like ICA proxy for XA/XD. Now these are too many remote access solutions customers are running in their datacenters.</a:t>
            </a:r>
          </a:p>
          <a:p>
            <a:pPr marL="0" indent="0">
              <a:lnSpc>
                <a:spcPct val="130000"/>
              </a:lnSpc>
              <a:buNone/>
            </a:pPr>
            <a:endParaRPr lang="en-US" baseline="0" dirty="0" smtClean="0"/>
          </a:p>
          <a:p>
            <a:pPr marL="0" indent="0">
              <a:lnSpc>
                <a:spcPct val="130000"/>
              </a:lnSpc>
              <a:buNone/>
            </a:pPr>
            <a:r>
              <a:rPr lang="en-US" baseline="0" dirty="0" smtClean="0"/>
              <a:t>To make it a little more challenging, some of these applications have moved from on-</a:t>
            </a:r>
            <a:r>
              <a:rPr lang="en-US" baseline="0" dirty="0" err="1" smtClean="0"/>
              <a:t>prem</a:t>
            </a:r>
            <a:r>
              <a:rPr lang="en-US" baseline="0" dirty="0" smtClean="0"/>
              <a:t> datacenters to a public or hybrid cloud and IT seems to have lost some control over access control and security of these applications.</a:t>
            </a:r>
          </a:p>
          <a:p>
            <a:pPr marL="0" indent="0">
              <a:lnSpc>
                <a:spcPct val="130000"/>
              </a:lnSpc>
              <a:buNone/>
            </a:pPr>
            <a:endParaRPr lang="en-US" baseline="0" dirty="0" smtClean="0"/>
          </a:p>
          <a:p>
            <a:pPr marL="0" indent="0">
              <a:lnSpc>
                <a:spcPct val="130000"/>
              </a:lnSpc>
              <a:buNone/>
            </a:pPr>
            <a:r>
              <a:rPr lang="en-US" baseline="0" dirty="0" smtClean="0"/>
              <a:t>Lets first talk about too many point solutions. What happens, when we have too many point solutions? There is chaos. </a:t>
            </a:r>
          </a:p>
          <a:p>
            <a:pPr marL="0" indent="0">
              <a:lnSpc>
                <a:spcPct val="130000"/>
              </a:lnSpc>
              <a:buNone/>
            </a:pPr>
            <a:endParaRPr lang="en-US" baseline="0" dirty="0" smtClean="0"/>
          </a:p>
          <a:p>
            <a:pPr marL="0" marR="0" indent="0" algn="l" defTabSz="1088291" rtl="0" eaLnBrk="1" fontAlgn="auto" latinLnBrk="0" hangingPunct="1">
              <a:lnSpc>
                <a:spcPct val="130000"/>
              </a:lnSpc>
              <a:spcBef>
                <a:spcPts val="533"/>
              </a:spcBef>
              <a:spcAft>
                <a:spcPts val="0"/>
              </a:spcAft>
              <a:buClrTx/>
              <a:buSzTx/>
              <a:buFont typeface="Arial" pitchFamily="34" charset="0"/>
              <a:buNone/>
              <a:tabLst/>
              <a:defRPr/>
            </a:pPr>
            <a:r>
              <a:rPr lang="en-US" baseline="0" dirty="0" smtClean="0"/>
              <a:t>For users: They have multiple URLs to access applications remotely, different portals and different UI etc., have to deal with installing multiple plugins on their devices.</a:t>
            </a:r>
          </a:p>
          <a:p>
            <a:pPr marL="0" marR="0" indent="0" algn="l" defTabSz="1088291" rtl="0" eaLnBrk="1" fontAlgn="auto" latinLnBrk="0" hangingPunct="1">
              <a:lnSpc>
                <a:spcPct val="130000"/>
              </a:lnSpc>
              <a:spcBef>
                <a:spcPts val="533"/>
              </a:spcBef>
              <a:spcAft>
                <a:spcPts val="0"/>
              </a:spcAft>
              <a:buClrTx/>
              <a:buSzTx/>
              <a:buFont typeface="Arial" pitchFamily="34" charset="0"/>
              <a:buNone/>
              <a:tabLst/>
              <a:defRPr/>
            </a:pPr>
            <a:endParaRPr lang="en-US" baseline="0" dirty="0" smtClean="0"/>
          </a:p>
          <a:p>
            <a:pPr marL="0" indent="0">
              <a:lnSpc>
                <a:spcPct val="130000"/>
              </a:lnSpc>
              <a:buNone/>
            </a:pPr>
            <a:r>
              <a:rPr lang="en-US" baseline="0" dirty="0" smtClean="0"/>
              <a:t>Management of these many devices mean, you need more skill sets, more trainings, working with multiple vendors, planning for multiple upgrades. It just results in a management nightmare, and also increases cost to maintain all these devices.</a:t>
            </a:r>
          </a:p>
          <a:p>
            <a:pPr marL="0" indent="0">
              <a:lnSpc>
                <a:spcPct val="130000"/>
              </a:lnSpc>
              <a:buNone/>
            </a:pPr>
            <a:endParaRPr lang="en-US" baseline="0" dirty="0" smtClean="0"/>
          </a:p>
          <a:p>
            <a:pPr marL="0" indent="0">
              <a:lnSpc>
                <a:spcPct val="130000"/>
              </a:lnSpc>
              <a:buNone/>
            </a:pPr>
            <a:r>
              <a:rPr lang="en-US" baseline="0" dirty="0" smtClean="0"/>
              <a:t>So how can we solve this for everyone involved?</a:t>
            </a:r>
          </a:p>
        </p:txBody>
      </p:sp>
    </p:spTree>
    <p:extLst>
      <p:ext uri="{BB962C8B-B14F-4D97-AF65-F5344CB8AC3E}">
        <p14:creationId xmlns:p14="http://schemas.microsoft.com/office/powerpoint/2010/main" val="35234259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62200" y="549275"/>
            <a:ext cx="4876800" cy="2743200"/>
          </a:xfrm>
        </p:spPr>
      </p:sp>
      <p:sp>
        <p:nvSpPr>
          <p:cNvPr id="3" name="Notes Placeholder 2"/>
          <p:cNvSpPr>
            <a:spLocks noGrp="1"/>
          </p:cNvSpPr>
          <p:nvPr>
            <p:ph type="body" idx="1"/>
          </p:nvPr>
        </p:nvSpPr>
        <p:spPr/>
        <p:txBody>
          <a:bodyPr/>
          <a:lstStyle/>
          <a:p>
            <a:pPr marL="0" indent="0">
              <a:lnSpc>
                <a:spcPct val="130000"/>
              </a:lnSpc>
              <a:buNone/>
            </a:pPr>
            <a:r>
              <a:rPr lang="en-US" dirty="0" smtClean="0"/>
              <a:t>From</a:t>
            </a:r>
            <a:r>
              <a:rPr lang="en-US" baseline="0" dirty="0" smtClean="0"/>
              <a:t> an Enterprise datacenter point of view, this is how it looks like. There have been too many specialized solutions that focus on very limited use cases. There is traditional SSL VPN solutions for remotely accessing client server or Enterprise applications, there are ADCs for load balancing and improving security of web applications, we have cloud gateway functionality in datacenters to monitor and control access to Cloud and SaaS applications, we have specialized mobile VPN appliances because traditional SSL VPN solutions do not cater to mobile apps and mobile devices and then we have proxy solutions for VDI applications we all know very well like ICA proxy for XA/XD. Now these are too many remote access solutions customers are running in their datacenters.</a:t>
            </a:r>
          </a:p>
          <a:p>
            <a:pPr marL="0" indent="0">
              <a:lnSpc>
                <a:spcPct val="130000"/>
              </a:lnSpc>
              <a:buNone/>
            </a:pPr>
            <a:endParaRPr lang="en-US" baseline="0" dirty="0" smtClean="0"/>
          </a:p>
          <a:p>
            <a:pPr marL="0" indent="0">
              <a:lnSpc>
                <a:spcPct val="130000"/>
              </a:lnSpc>
              <a:buNone/>
            </a:pPr>
            <a:r>
              <a:rPr lang="en-US" baseline="0" dirty="0" smtClean="0"/>
              <a:t>To make it a little more challenging, some of these applications have moved from on-</a:t>
            </a:r>
            <a:r>
              <a:rPr lang="en-US" baseline="0" dirty="0" err="1" smtClean="0"/>
              <a:t>prem</a:t>
            </a:r>
            <a:r>
              <a:rPr lang="en-US" baseline="0" dirty="0" smtClean="0"/>
              <a:t> datacenters to a public or hybrid cloud and IT seems to have lost some control over access control and security of these applications.</a:t>
            </a:r>
          </a:p>
          <a:p>
            <a:pPr marL="0" indent="0">
              <a:lnSpc>
                <a:spcPct val="130000"/>
              </a:lnSpc>
              <a:buNone/>
            </a:pPr>
            <a:endParaRPr lang="en-US" baseline="0" dirty="0" smtClean="0"/>
          </a:p>
          <a:p>
            <a:pPr marL="0" indent="0">
              <a:lnSpc>
                <a:spcPct val="130000"/>
              </a:lnSpc>
              <a:buNone/>
            </a:pPr>
            <a:r>
              <a:rPr lang="en-US" baseline="0" dirty="0" smtClean="0"/>
              <a:t>Lets first talk about too many point solutions. What happens, when we have too many point solutions? There is chaos. </a:t>
            </a:r>
          </a:p>
          <a:p>
            <a:pPr marL="0" indent="0">
              <a:lnSpc>
                <a:spcPct val="130000"/>
              </a:lnSpc>
              <a:buNone/>
            </a:pPr>
            <a:endParaRPr lang="en-US" baseline="0" dirty="0" smtClean="0"/>
          </a:p>
          <a:p>
            <a:pPr marL="0" marR="0" indent="0" algn="l" defTabSz="1088291" rtl="0" eaLnBrk="1" fontAlgn="auto" latinLnBrk="0" hangingPunct="1">
              <a:lnSpc>
                <a:spcPct val="130000"/>
              </a:lnSpc>
              <a:spcBef>
                <a:spcPts val="533"/>
              </a:spcBef>
              <a:spcAft>
                <a:spcPts val="0"/>
              </a:spcAft>
              <a:buClrTx/>
              <a:buSzTx/>
              <a:buFont typeface="Arial" pitchFamily="34" charset="0"/>
              <a:buNone/>
              <a:tabLst/>
              <a:defRPr/>
            </a:pPr>
            <a:r>
              <a:rPr lang="en-US" baseline="0" dirty="0" smtClean="0"/>
              <a:t>For users: They have multiple URLs to access applications remotely, different portals and different UI etc., have to deal with installing multiple plugins on their devices.</a:t>
            </a:r>
          </a:p>
          <a:p>
            <a:pPr marL="0" marR="0" indent="0" algn="l" defTabSz="1088291" rtl="0" eaLnBrk="1" fontAlgn="auto" latinLnBrk="0" hangingPunct="1">
              <a:lnSpc>
                <a:spcPct val="130000"/>
              </a:lnSpc>
              <a:spcBef>
                <a:spcPts val="533"/>
              </a:spcBef>
              <a:spcAft>
                <a:spcPts val="0"/>
              </a:spcAft>
              <a:buClrTx/>
              <a:buSzTx/>
              <a:buFont typeface="Arial" pitchFamily="34" charset="0"/>
              <a:buNone/>
              <a:tabLst/>
              <a:defRPr/>
            </a:pPr>
            <a:endParaRPr lang="en-US" baseline="0" dirty="0" smtClean="0"/>
          </a:p>
          <a:p>
            <a:pPr marL="0" indent="0">
              <a:lnSpc>
                <a:spcPct val="130000"/>
              </a:lnSpc>
              <a:buNone/>
            </a:pPr>
            <a:r>
              <a:rPr lang="en-US" baseline="0" dirty="0" smtClean="0"/>
              <a:t>Management of these many devices mean, you need more skill sets, more trainings, working with multiple vendors, planning for multiple upgrades. It just results in a management nightmare, and also increases cost to maintain all these devices.</a:t>
            </a:r>
          </a:p>
          <a:p>
            <a:pPr marL="0" indent="0">
              <a:lnSpc>
                <a:spcPct val="130000"/>
              </a:lnSpc>
              <a:buNone/>
            </a:pPr>
            <a:endParaRPr lang="en-US" baseline="0" dirty="0" smtClean="0"/>
          </a:p>
          <a:p>
            <a:pPr marL="0" indent="0">
              <a:lnSpc>
                <a:spcPct val="130000"/>
              </a:lnSpc>
              <a:buNone/>
            </a:pPr>
            <a:r>
              <a:rPr lang="en-US" baseline="0" dirty="0" smtClean="0"/>
              <a:t>So how can we solve this for everyone involved?</a:t>
            </a:r>
          </a:p>
        </p:txBody>
      </p:sp>
    </p:spTree>
    <p:extLst>
      <p:ext uri="{BB962C8B-B14F-4D97-AF65-F5344CB8AC3E}">
        <p14:creationId xmlns:p14="http://schemas.microsoft.com/office/powerpoint/2010/main" val="19027019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indent="0">
              <a:buNone/>
            </a:pPr>
            <a:r>
              <a:rPr lang="en-US" dirty="0" smtClean="0"/>
              <a:t>As I mentioned earlier Net</a:t>
            </a:r>
            <a:r>
              <a:rPr lang="en-US" baseline="0" dirty="0" smtClean="0"/>
              <a:t>Scaler Gateway provides one single access point for any type of application. Be it a web or an legacy enterprise application like SharePoint or RDP proxy, Citrix apps like XenApp and XenDesktop, cloud or SaaS apps like </a:t>
            </a:r>
            <a:r>
              <a:rPr lang="en-US" baseline="0" dirty="0" err="1" smtClean="0"/>
              <a:t>ShareFile</a:t>
            </a:r>
            <a:r>
              <a:rPr lang="en-US" baseline="0" dirty="0" smtClean="0"/>
              <a:t>, SFDC or Go to Meeting or apps on mobile devices.</a:t>
            </a:r>
          </a:p>
          <a:p>
            <a:pPr marL="0" indent="0">
              <a:buNone/>
            </a:pPr>
            <a:endParaRPr lang="en-US" dirty="0"/>
          </a:p>
        </p:txBody>
      </p:sp>
    </p:spTree>
    <p:extLst>
      <p:ext uri="{BB962C8B-B14F-4D97-AF65-F5344CB8AC3E}">
        <p14:creationId xmlns:p14="http://schemas.microsoft.com/office/powerpoint/2010/main" val="31335056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78050" y="522288"/>
            <a:ext cx="4645025" cy="2613025"/>
          </a:xfrm>
        </p:spPr>
      </p:sp>
      <p:sp>
        <p:nvSpPr>
          <p:cNvPr id="3" name="Notes Placeholder 2"/>
          <p:cNvSpPr>
            <a:spLocks noGrp="1"/>
          </p:cNvSpPr>
          <p:nvPr>
            <p:ph type="body" idx="1"/>
          </p:nvPr>
        </p:nvSpPr>
        <p:spPr/>
        <p:txBody>
          <a:bodyPr/>
          <a:lstStyle/>
          <a:p>
            <a:pPr marL="0" indent="0">
              <a:buNone/>
            </a:pPr>
            <a:r>
              <a:rPr lang="en-US" baseline="0" dirty="0" smtClean="0"/>
              <a:t>So what is new in this release of NetScaler.</a:t>
            </a:r>
          </a:p>
          <a:p>
            <a:pPr marL="0" indent="0">
              <a:buNone/>
            </a:pPr>
            <a:endParaRPr lang="en-US" baseline="0" dirty="0" smtClean="0"/>
          </a:p>
          <a:p>
            <a:pPr marL="0" indent="0">
              <a:buNone/>
            </a:pPr>
            <a:r>
              <a:rPr lang="en-US" baseline="0" dirty="0" smtClean="0"/>
              <a:t>The new release and features ties in closely with our company objectives (Experience, Security and Flexibility).</a:t>
            </a:r>
          </a:p>
          <a:p>
            <a:pPr marL="0" indent="0">
              <a:buNone/>
            </a:pPr>
            <a:endParaRPr lang="en-US" baseline="0" dirty="0" smtClean="0"/>
          </a:p>
          <a:p>
            <a:r>
              <a:rPr lang="en-US" b="1" baseline="0" dirty="0" smtClean="0"/>
              <a:t>Experience</a:t>
            </a:r>
          </a:p>
          <a:p>
            <a:pPr marL="0" indent="0">
              <a:buNone/>
            </a:pPr>
            <a:r>
              <a:rPr lang="en-US" b="0" baseline="0" dirty="0" smtClean="0"/>
              <a:t>We have improved on our SSL VPN features and covered the gaps we had in the past. We have included content switching in our gateway product that allows us to provide one URL for all applications sitting behind NetScaler. </a:t>
            </a:r>
          </a:p>
          <a:p>
            <a:pPr marL="0" indent="0">
              <a:buNone/>
            </a:pPr>
            <a:endParaRPr lang="en-US" b="0" baseline="0" dirty="0" smtClean="0"/>
          </a:p>
          <a:p>
            <a:pPr marL="0" indent="0">
              <a:buNone/>
            </a:pPr>
            <a:r>
              <a:rPr lang="en-US" b="0" baseline="0" dirty="0" smtClean="0"/>
              <a:t>Including new features such as the new customizable portal will provide a much better user experience for our customers. Customers can fully brand their portals the way they choose, including background images, authentication fields, EULA agreements, logo etc. One can have also have multiple branding themes.</a:t>
            </a:r>
          </a:p>
          <a:p>
            <a:pPr marL="0" indent="0">
              <a:buNone/>
            </a:pPr>
            <a:endParaRPr lang="en-US" b="0" baseline="0" dirty="0" smtClean="0"/>
          </a:p>
          <a:p>
            <a:pPr marL="0" indent="0">
              <a:buNone/>
            </a:pPr>
            <a:r>
              <a:rPr lang="en-US" b="0" baseline="0" dirty="0" smtClean="0"/>
              <a:t>In the previous release we did not have the ability to provide single </a:t>
            </a:r>
            <a:r>
              <a:rPr lang="en-US" b="0" baseline="0" dirty="0" err="1" smtClean="0"/>
              <a:t>signon</a:t>
            </a:r>
            <a:r>
              <a:rPr lang="en-US" b="0" baseline="0" dirty="0" smtClean="0"/>
              <a:t> between XA/XD and AAATM applications. With this release we now have the ability. This is a big use case for our current and new XA/XD customers.</a:t>
            </a:r>
          </a:p>
          <a:p>
            <a:pPr marL="0" indent="0">
              <a:buNone/>
            </a:pPr>
            <a:endParaRPr lang="en-US" b="0" baseline="0" dirty="0" smtClean="0"/>
          </a:p>
          <a:p>
            <a:pPr marL="0" indent="0">
              <a:buNone/>
            </a:pPr>
            <a:r>
              <a:rPr lang="en-US" b="0" baseline="0" dirty="0" smtClean="0"/>
              <a:t>The new release also provides auto-reconnect in case a user is moving between networks.</a:t>
            </a:r>
          </a:p>
          <a:p>
            <a:pPr marL="0" indent="0">
              <a:buNone/>
            </a:pPr>
            <a:endParaRPr lang="en-US" baseline="0" dirty="0" smtClean="0"/>
          </a:p>
          <a:p>
            <a:pPr lvl="1"/>
            <a:r>
              <a:rPr lang="en-US" b="1" baseline="0" dirty="0" smtClean="0">
                <a:solidFill>
                  <a:schemeClr val="bg2">
                    <a:lumMod val="60000"/>
                    <a:lumOff val="40000"/>
                  </a:schemeClr>
                </a:solidFill>
              </a:rPr>
              <a:t>Security</a:t>
            </a:r>
            <a:endParaRPr lang="en-US" baseline="0" dirty="0" smtClean="0"/>
          </a:p>
          <a:p>
            <a:pPr marL="230659" lvl="2" indent="0">
              <a:buNone/>
            </a:pPr>
            <a:r>
              <a:rPr lang="en-US" baseline="0" dirty="0" smtClean="0"/>
              <a:t>NetScaler now provides both full SSL VPN tunnel and per app VPN tunnel for Android and iOS devices. Using this, customers can use these platforms to securely access business applications from their smartphones</a:t>
            </a:r>
          </a:p>
          <a:p>
            <a:pPr marL="230659" lvl="2" indent="0">
              <a:buNone/>
            </a:pPr>
            <a:endParaRPr lang="en-US" baseline="0" dirty="0" smtClean="0"/>
          </a:p>
          <a:p>
            <a:pPr marL="230659" lvl="2" indent="0">
              <a:buNone/>
            </a:pPr>
            <a:r>
              <a:rPr lang="en-US" baseline="0" dirty="0" smtClean="0"/>
              <a:t>NetScaler now allows centralized management of XA/XD policies and improves security at the </a:t>
            </a:r>
            <a:r>
              <a:rPr lang="en-US" baseline="0" smtClean="0"/>
              <a:t>datacenter edge.</a:t>
            </a:r>
            <a:endParaRPr lang="en-US" baseline="0" dirty="0" smtClean="0"/>
          </a:p>
          <a:p>
            <a:pPr lvl="2"/>
            <a:endParaRPr lang="en-US" baseline="0" dirty="0" smtClean="0"/>
          </a:p>
          <a:p>
            <a:pPr lvl="2"/>
            <a:r>
              <a:rPr lang="en-US" b="1" baseline="0" dirty="0" smtClean="0"/>
              <a:t>Support Mobility</a:t>
            </a:r>
          </a:p>
          <a:p>
            <a:pPr lvl="3"/>
            <a:r>
              <a:rPr lang="en-US" baseline="0" dirty="0" smtClean="0"/>
              <a:t>Finally, for customers who view mobility strategically, Citrix addresses the app gap by providing users access to all their all their apps - including legacy and Windows desktop apps…not just mobile apps through the integration of XenDesktop and XenApp.  In addition, Citrix allows companies to mobilize business processes through our mobile app platform and partnerships with </a:t>
            </a:r>
            <a:r>
              <a:rPr lang="en-US" baseline="0" dirty="0" err="1" smtClean="0"/>
              <a:t>mBaaS</a:t>
            </a:r>
            <a:r>
              <a:rPr lang="en-US" baseline="0" dirty="0" smtClean="0"/>
              <a:t> and MEAP providers.</a:t>
            </a:r>
          </a:p>
        </p:txBody>
      </p:sp>
      <p:sp>
        <p:nvSpPr>
          <p:cNvPr id="4" name="Slide Number Placeholder 3"/>
          <p:cNvSpPr>
            <a:spLocks noGrp="1"/>
          </p:cNvSpPr>
          <p:nvPr>
            <p:ph type="sldNum" sz="quarter" idx="10"/>
          </p:nvPr>
        </p:nvSpPr>
        <p:spPr>
          <a:xfrm>
            <a:off x="5098554" y="6617305"/>
            <a:ext cx="3900488" cy="348343"/>
          </a:xfrm>
          <a:prstGeom prst="rect">
            <a:avLst/>
          </a:prstGeom>
        </p:spPr>
        <p:txBody>
          <a:bodyPr lIns="95207" tIns="47604" rIns="95207" bIns="47604"/>
          <a:lstStyle/>
          <a:p>
            <a:pPr marL="0" marR="0" lvl="0" indent="0" algn="l" defTabSz="1088291" rtl="0" eaLnBrk="1" fontAlgn="auto" latinLnBrk="0" hangingPunct="1">
              <a:lnSpc>
                <a:spcPct val="100000"/>
              </a:lnSpc>
              <a:spcBef>
                <a:spcPts val="0"/>
              </a:spcBef>
              <a:spcAft>
                <a:spcPts val="0"/>
              </a:spcAft>
              <a:buClrTx/>
              <a:buSzTx/>
              <a:buFontTx/>
              <a:buNone/>
              <a:tabLst/>
              <a:defRPr/>
            </a:pPr>
            <a:fld id="{DDE2B849-DC95-48F7-B811-09F4198CEAF6}" type="slidenum">
              <a:rPr kumimoji="0" lang="en-US" sz="2100" b="0" i="0" u="none" strike="noStrike" kern="1200" cap="none" spc="0" normalizeH="0" baseline="0" noProof="0" smtClean="0">
                <a:ln>
                  <a:noFill/>
                </a:ln>
                <a:solidFill>
                  <a:prstClr val="black"/>
                </a:solidFill>
                <a:effectLst/>
                <a:uLnTx/>
                <a:uFillTx/>
                <a:latin typeface="Calibri"/>
                <a:ea typeface="+mn-ea"/>
                <a:cs typeface="+mn-cs"/>
              </a:rPr>
              <a:pPr marL="0" marR="0" lvl="0" indent="0" algn="l" defTabSz="1088291" rtl="0" eaLnBrk="1" fontAlgn="auto" latinLnBrk="0" hangingPunct="1">
                <a:lnSpc>
                  <a:spcPct val="100000"/>
                </a:lnSpc>
                <a:spcBef>
                  <a:spcPts val="0"/>
                </a:spcBef>
                <a:spcAft>
                  <a:spcPts val="0"/>
                </a:spcAft>
                <a:buClrTx/>
                <a:buSzTx/>
                <a:buFontTx/>
                <a:buNone/>
                <a:tabLst/>
                <a:defRPr/>
              </a:pPr>
              <a:t>12</a:t>
            </a:fld>
            <a:endParaRPr kumimoji="0" lang="en-US" sz="21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414110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11163" y="608013"/>
            <a:ext cx="6502400" cy="3659187"/>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l" defTabSz="1088291" rtl="0" eaLnBrk="1" fontAlgn="auto" latinLnBrk="0" hangingPunct="1">
              <a:lnSpc>
                <a:spcPct val="100000"/>
              </a:lnSpc>
              <a:spcBef>
                <a:spcPts val="0"/>
              </a:spcBef>
              <a:spcAft>
                <a:spcPts val="0"/>
              </a:spcAft>
              <a:buClrTx/>
              <a:buSzTx/>
              <a:buFontTx/>
              <a:buNone/>
              <a:tabLst/>
              <a:defRPr/>
            </a:pPr>
            <a:fld id="{113BA7D1-EE9A-0241-B0CB-67F65CFD4A8F}" type="slidenum">
              <a:rPr kumimoji="0" lang="en-US" sz="800" b="0" i="0" u="none" strike="noStrike" kern="1200" cap="none" spc="0" normalizeH="0" baseline="0" noProof="0" smtClean="0">
                <a:ln>
                  <a:noFill/>
                </a:ln>
                <a:solidFill>
                  <a:srgbClr val="4D4F53"/>
                </a:solidFill>
                <a:effectLst/>
                <a:uLnTx/>
                <a:uFillTx/>
                <a:latin typeface="Arial"/>
                <a:ea typeface="+mn-ea"/>
                <a:cs typeface="+mn-cs"/>
              </a:rPr>
              <a:pPr marL="0" marR="0" lvl="0" indent="0" algn="l" defTabSz="1088291" rtl="0" eaLnBrk="1" fontAlgn="auto" latinLnBrk="0" hangingPunct="1">
                <a:lnSpc>
                  <a:spcPct val="100000"/>
                </a:lnSpc>
                <a:spcBef>
                  <a:spcPts val="0"/>
                </a:spcBef>
                <a:spcAft>
                  <a:spcPts val="0"/>
                </a:spcAft>
                <a:buClrTx/>
                <a:buSzTx/>
                <a:buFontTx/>
                <a:buNone/>
                <a:tabLst/>
                <a:defRPr/>
              </a:pPr>
              <a:t>21</a:t>
            </a:fld>
            <a:endParaRPr kumimoji="0" lang="en-US" sz="800" b="0" i="0" u="none" strike="noStrike" kern="1200" cap="none" spc="0" normalizeH="0" baseline="0" noProof="0" dirty="0">
              <a:ln>
                <a:noFill/>
              </a:ln>
              <a:solidFill>
                <a:srgbClr val="4D4F53"/>
              </a:solidFill>
              <a:effectLst/>
              <a:uLnTx/>
              <a:uFillTx/>
              <a:latin typeface="Arial"/>
              <a:ea typeface="+mn-ea"/>
              <a:cs typeface="+mn-cs"/>
            </a:endParaRPr>
          </a:p>
        </p:txBody>
      </p:sp>
    </p:spTree>
    <p:extLst>
      <p:ext uri="{BB962C8B-B14F-4D97-AF65-F5344CB8AC3E}">
        <p14:creationId xmlns:p14="http://schemas.microsoft.com/office/powerpoint/2010/main" val="28692306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11163" y="608013"/>
            <a:ext cx="6502400" cy="3659187"/>
          </a:xfrm>
        </p:spPr>
      </p:sp>
      <p:sp>
        <p:nvSpPr>
          <p:cNvPr id="3" name="Notes Placeholder 2"/>
          <p:cNvSpPr>
            <a:spLocks noGrp="1"/>
          </p:cNvSpPr>
          <p:nvPr>
            <p:ph type="body" idx="1"/>
          </p:nvPr>
        </p:nvSpPr>
        <p:spPr/>
        <p:txBody>
          <a:bodyPr/>
          <a:lstStyle/>
          <a:p>
            <a:pPr lvl="0"/>
            <a:endParaRPr lang="en-US" sz="1000" kern="1200" dirty="0">
              <a:solidFill>
                <a:srgbClr val="000000"/>
              </a:solidFill>
              <a:effectLst/>
              <a:latin typeface="+mn-lt"/>
              <a:ea typeface="+mn-ea"/>
              <a:cs typeface="+mn-cs"/>
            </a:endParaRPr>
          </a:p>
        </p:txBody>
      </p:sp>
      <p:sp>
        <p:nvSpPr>
          <p:cNvPr id="4" name="Slide Number Placeholder 3"/>
          <p:cNvSpPr>
            <a:spLocks noGrp="1"/>
          </p:cNvSpPr>
          <p:nvPr>
            <p:ph type="sldNum" sz="quarter" idx="10"/>
          </p:nvPr>
        </p:nvSpPr>
        <p:spPr>
          <a:xfrm>
            <a:off x="331541" y="9010957"/>
            <a:ext cx="410501" cy="215444"/>
          </a:xfrm>
          <a:prstGeom prst="rect">
            <a:avLst/>
          </a:prstGeom>
        </p:spPr>
        <p:txBody>
          <a:bodyPr/>
          <a:lstStyle/>
          <a:p>
            <a:fld id="{113BA7D1-EE9A-0241-B0CB-67F65CFD4A8F}" type="slidenum">
              <a:rPr lang="en-US" smtClean="0"/>
              <a:pPr/>
              <a:t>36</a:t>
            </a:fld>
            <a:endParaRPr lang="en-US" dirty="0"/>
          </a:p>
        </p:txBody>
      </p:sp>
    </p:spTree>
    <p:extLst>
      <p:ext uri="{BB962C8B-B14F-4D97-AF65-F5344CB8AC3E}">
        <p14:creationId xmlns:p14="http://schemas.microsoft.com/office/powerpoint/2010/main" val="8124907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4.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4.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4.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5.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5.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5.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bwMode="gray">
          <a:xfrm>
            <a:off x="457200" y="1732617"/>
            <a:ext cx="5405437" cy="1627803"/>
          </a:xfrm>
        </p:spPr>
        <p:txBody>
          <a:bodyPr anchor="b"/>
          <a:lstStyle>
            <a:lvl1pPr algn="l">
              <a:defRPr sz="4800">
                <a:solidFill>
                  <a:schemeClr val="accent1"/>
                </a:solidFill>
              </a:defRPr>
            </a:lvl1pPr>
          </a:lstStyle>
          <a:p>
            <a:r>
              <a:rPr lang="en-US" dirty="0" smtClean="0"/>
              <a:t>Click to edit </a:t>
            </a:r>
            <a:br>
              <a:rPr lang="en-US" dirty="0" smtClean="0"/>
            </a:br>
            <a:r>
              <a:rPr lang="en-US" dirty="0" smtClean="0"/>
              <a:t>Master title style</a:t>
            </a:r>
            <a:endParaRPr lang="en-US" dirty="0"/>
          </a:p>
        </p:txBody>
      </p:sp>
      <p:grpSp>
        <p:nvGrpSpPr>
          <p:cNvPr id="19" name="Group 4"/>
          <p:cNvGrpSpPr>
            <a:grpSpLocks noChangeAspect="1"/>
          </p:cNvGrpSpPr>
          <p:nvPr userDrawn="1"/>
        </p:nvGrpSpPr>
        <p:grpSpPr bwMode="gray">
          <a:xfrm>
            <a:off x="457200" y="464005"/>
            <a:ext cx="1081088" cy="450395"/>
            <a:chOff x="1118" y="1746"/>
            <a:chExt cx="1541" cy="642"/>
          </a:xfrm>
          <a:solidFill>
            <a:schemeClr val="tx1"/>
          </a:solidFill>
        </p:grpSpPr>
        <p:sp>
          <p:nvSpPr>
            <p:cNvPr id="20" name="Freeform 5"/>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6"/>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7"/>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Rectangle 8"/>
            <p:cNvSpPr>
              <a:spLocks noChangeArrowheads="1"/>
            </p:cNvSpPr>
            <p:nvPr/>
          </p:nvSpPr>
          <p:spPr bwMode="gray">
            <a:xfrm>
              <a:off x="2178" y="1901"/>
              <a:ext cx="94" cy="337"/>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9"/>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10"/>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11"/>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12"/>
            <p:cNvSpPr>
              <a:spLocks/>
            </p:cNvSpPr>
            <p:nvPr/>
          </p:nvSpPr>
          <p:spPr bwMode="gray">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13"/>
            <p:cNvSpPr>
              <a:spLocks noEditPoints="1"/>
            </p:cNvSpPr>
            <p:nvPr/>
          </p:nvSpPr>
          <p:spPr bwMode="gray">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Rectangle 14"/>
            <p:cNvSpPr>
              <a:spLocks noChangeArrowheads="1"/>
            </p:cNvSpPr>
            <p:nvPr/>
          </p:nvSpPr>
          <p:spPr bwMode="gray">
            <a:xfrm>
              <a:off x="1452" y="1901"/>
              <a:ext cx="100" cy="337"/>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Oval 15"/>
            <p:cNvSpPr>
              <a:spLocks noChangeArrowheads="1"/>
            </p:cNvSpPr>
            <p:nvPr/>
          </p:nvSpPr>
          <p:spPr bwMode="gray">
            <a:xfrm>
              <a:off x="1441" y="1746"/>
              <a:ext cx="127" cy="129"/>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Oval 16"/>
            <p:cNvSpPr>
              <a:spLocks noChangeArrowheads="1"/>
            </p:cNvSpPr>
            <p:nvPr/>
          </p:nvSpPr>
          <p:spPr bwMode="gray">
            <a:xfrm>
              <a:off x="2162" y="2262"/>
              <a:ext cx="126" cy="126"/>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33" name="Text Placeholder 32"/>
          <p:cNvSpPr>
            <a:spLocks noGrp="1"/>
          </p:cNvSpPr>
          <p:nvPr>
            <p:ph type="body" sz="quarter" idx="10"/>
          </p:nvPr>
        </p:nvSpPr>
        <p:spPr bwMode="gray">
          <a:xfrm>
            <a:off x="457200" y="3420274"/>
            <a:ext cx="5410200" cy="2821308"/>
          </a:xfrm>
        </p:spPr>
        <p:txBody>
          <a:bodyPr/>
          <a:lstStyle>
            <a:lvl1pPr marL="0" indent="0">
              <a:lnSpc>
                <a:spcPct val="95000"/>
              </a:lnSpc>
              <a:spcBef>
                <a:spcPts val="2000"/>
              </a:spcBef>
              <a:spcAft>
                <a:spcPts val="0"/>
              </a:spcAft>
              <a:buFont typeface="Tahoma" panose="020B0604030504040204" pitchFamily="34" charset="0"/>
              <a:buChar char="​"/>
              <a:defRPr sz="2400" spc="-30" baseline="0">
                <a:solidFill>
                  <a:schemeClr val="tx1">
                    <a:lumMod val="50000"/>
                    <a:lumOff val="50000"/>
                  </a:schemeClr>
                </a:solidFill>
                <a:latin typeface="+mn-lt"/>
              </a:defRPr>
            </a:lvl1pPr>
            <a:lvl2pPr marL="0" indent="0">
              <a:lnSpc>
                <a:spcPct val="76000"/>
              </a:lnSpc>
              <a:spcBef>
                <a:spcPts val="3000"/>
              </a:spcBef>
              <a:spcAft>
                <a:spcPts val="0"/>
              </a:spcAft>
              <a:buFont typeface="Tahoma" panose="020B0604030504040204" pitchFamily="34" charset="0"/>
              <a:buChar char="​"/>
              <a:defRPr sz="1800" b="1" spc="50" baseline="0">
                <a:solidFill>
                  <a:schemeClr val="accent2"/>
                </a:solidFill>
                <a:latin typeface="+mn-lt"/>
              </a:defRPr>
            </a:lvl2pPr>
            <a:lvl3pPr marL="0" indent="0">
              <a:lnSpc>
                <a:spcPct val="76000"/>
              </a:lnSpc>
              <a:spcBef>
                <a:spcPts val="600"/>
              </a:spcBef>
              <a:spcAft>
                <a:spcPts val="0"/>
              </a:spcAft>
              <a:buFont typeface="Tahoma" panose="020B0604030504040204" pitchFamily="34" charset="0"/>
              <a:buChar char="​"/>
              <a:defRPr sz="1600" b="0">
                <a:solidFill>
                  <a:schemeClr val="tx1">
                    <a:lumMod val="50000"/>
                    <a:lumOff val="50000"/>
                  </a:schemeClr>
                </a:solidFill>
                <a:latin typeface="+mj-lt"/>
              </a:defRPr>
            </a:lvl3pPr>
            <a:lvl4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4pPr>
            <a:lvl5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5pPr>
            <a:lvl6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6pPr>
            <a:lvl7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7pPr>
            <a:lvl8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8pPr>
            <a:lvl9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6</a:t>
            </a:r>
          </a:p>
          <a:p>
            <a:pPr lvl="6"/>
            <a:r>
              <a:rPr lang="en-US" dirty="0" smtClean="0"/>
              <a:t>7</a:t>
            </a:r>
          </a:p>
          <a:p>
            <a:pPr lvl="7"/>
            <a:r>
              <a:rPr lang="en-US" dirty="0" smtClean="0"/>
              <a:t>8</a:t>
            </a:r>
          </a:p>
          <a:p>
            <a:pPr lvl="8"/>
            <a:r>
              <a:rPr lang="en-US" dirty="0" smtClean="0"/>
              <a:t>9</a:t>
            </a:r>
          </a:p>
        </p:txBody>
      </p:sp>
      <p:sp>
        <p:nvSpPr>
          <p:cNvPr id="40" name="Text Placeholder 2"/>
          <p:cNvSpPr>
            <a:spLocks noGrp="1"/>
          </p:cNvSpPr>
          <p:nvPr>
            <p:ph type="body" idx="1" hasCustomPrompt="1"/>
          </p:nvPr>
        </p:nvSpPr>
        <p:spPr bwMode="gray">
          <a:xfrm>
            <a:off x="458789" y="1398040"/>
            <a:ext cx="1497011" cy="121572"/>
          </a:xfrm>
        </p:spPr>
        <p:txBody>
          <a:bodyPr wrap="square" anchor="ctr">
            <a:spAutoFit/>
          </a:bodyPr>
          <a:lstStyle>
            <a:lvl1pPr marL="0" indent="0">
              <a:lnSpc>
                <a:spcPct val="76000"/>
              </a:lnSpc>
              <a:spcBef>
                <a:spcPts val="0"/>
              </a:spcBef>
              <a:buNone/>
              <a:defRPr sz="10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DATE text</a:t>
            </a:r>
          </a:p>
        </p:txBody>
      </p:sp>
      <p:sp>
        <p:nvSpPr>
          <p:cNvPr id="34" name="Picture Placeholder 33"/>
          <p:cNvSpPr>
            <a:spLocks noGrp="1"/>
          </p:cNvSpPr>
          <p:nvPr>
            <p:ph type="pic" sz="quarter" idx="11"/>
          </p:nvPr>
        </p:nvSpPr>
        <p:spPr>
          <a:xfrm>
            <a:off x="7048942" y="0"/>
            <a:ext cx="5143059" cy="6858000"/>
          </a:xfrm>
          <a:custGeom>
            <a:avLst/>
            <a:gdLst>
              <a:gd name="connsiteX0" fmla="*/ 0 w 5143059"/>
              <a:gd name="connsiteY0" fmla="*/ 0 h 6858000"/>
              <a:gd name="connsiteX1" fmla="*/ 5143059 w 5143059"/>
              <a:gd name="connsiteY1" fmla="*/ 0 h 6858000"/>
              <a:gd name="connsiteX2" fmla="*/ 5143059 w 5143059"/>
              <a:gd name="connsiteY2" fmla="*/ 6858000 h 6858000"/>
              <a:gd name="connsiteX3" fmla="*/ 0 w 5143059"/>
              <a:gd name="connsiteY3" fmla="*/ 6858000 h 6858000"/>
              <a:gd name="connsiteX4" fmla="*/ 15890 w 5143059"/>
              <a:gd name="connsiteY4" fmla="*/ 6826974 h 6858000"/>
              <a:gd name="connsiteX5" fmla="*/ 788774 w 5143059"/>
              <a:gd name="connsiteY5" fmla="*/ 3429000 h 6858000"/>
              <a:gd name="connsiteX6" fmla="*/ 15890 w 5143059"/>
              <a:gd name="connsiteY6" fmla="*/ 3102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43059" h="6858000">
                <a:moveTo>
                  <a:pt x="0" y="0"/>
                </a:moveTo>
                <a:lnTo>
                  <a:pt x="5143059" y="0"/>
                </a:lnTo>
                <a:lnTo>
                  <a:pt x="5143059" y="6858000"/>
                </a:lnTo>
                <a:lnTo>
                  <a:pt x="0" y="6858000"/>
                </a:lnTo>
                <a:lnTo>
                  <a:pt x="15890" y="6826974"/>
                </a:lnTo>
                <a:cubicBezTo>
                  <a:pt x="511202" y="5799035"/>
                  <a:pt x="788774" y="4646433"/>
                  <a:pt x="788774" y="3429000"/>
                </a:cubicBezTo>
                <a:cubicBezTo>
                  <a:pt x="788774" y="2211567"/>
                  <a:pt x="511202" y="1058965"/>
                  <a:pt x="15890" y="31027"/>
                </a:cubicBezTo>
                <a:close/>
              </a:path>
            </a:pathLst>
          </a:custGeom>
          <a:solidFill>
            <a:schemeClr val="tx2"/>
          </a:solidFill>
        </p:spPr>
        <p:txBody>
          <a:bodyPr wrap="square">
            <a:noAutofit/>
          </a:bodyPr>
          <a:lstStyle>
            <a:lvl1pPr marL="0" indent="0" algn="ctr">
              <a:buNone/>
              <a:defRPr/>
            </a:lvl1pPr>
          </a:lstStyle>
          <a:p>
            <a:endParaRPr lang="en-US" dirty="0"/>
          </a:p>
        </p:txBody>
      </p:sp>
    </p:spTree>
    <p:extLst>
      <p:ext uri="{BB962C8B-B14F-4D97-AF65-F5344CB8AC3E}">
        <p14:creationId xmlns:p14="http://schemas.microsoft.com/office/powerpoint/2010/main" val="263755723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gu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3444127"/>
            <a:ext cx="7356046" cy="332399"/>
          </a:xfrm>
        </p:spPr>
        <p:txBody>
          <a:bodyPr>
            <a:noAutofit/>
          </a:bodyPr>
          <a:lstStyle>
            <a:lvl1pPr marL="0" indent="0">
              <a:buNone/>
              <a:defRPr sz="24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
        <p:nvSpPr>
          <p:cNvPr id="22" name="Title 1"/>
          <p:cNvSpPr>
            <a:spLocks noGrp="1"/>
          </p:cNvSpPr>
          <p:nvPr>
            <p:ph type="ctrTitle" hasCustomPrompt="1"/>
          </p:nvPr>
        </p:nvSpPr>
        <p:spPr bwMode="gray">
          <a:xfrm>
            <a:off x="457200" y="1732617"/>
            <a:ext cx="7356046" cy="1627803"/>
          </a:xfrm>
        </p:spPr>
        <p:txBody>
          <a:bodyPr anchor="b"/>
          <a:lstStyle>
            <a:lvl1pPr algn="l">
              <a:defRPr sz="4800"/>
            </a:lvl1pPr>
          </a:lstStyle>
          <a:p>
            <a:r>
              <a:rPr lang="en-US" dirty="0" smtClean="0"/>
              <a:t>Click to edit </a:t>
            </a:r>
            <a:br>
              <a:rPr lang="en-US" dirty="0" smtClean="0"/>
            </a:br>
            <a:r>
              <a:rPr lang="en-US" dirty="0" smtClean="0"/>
              <a:t>Master title style</a:t>
            </a:r>
            <a:endParaRPr lang="en-US" dirty="0"/>
          </a:p>
        </p:txBody>
      </p:sp>
      <p:grpSp>
        <p:nvGrpSpPr>
          <p:cNvPr id="20" name="Group 4"/>
          <p:cNvGrpSpPr>
            <a:grpSpLocks noChangeAspect="1"/>
          </p:cNvGrpSpPr>
          <p:nvPr userDrawn="1"/>
        </p:nvGrpSpPr>
        <p:grpSpPr bwMode="gray">
          <a:xfrm>
            <a:off x="457200" y="464005"/>
            <a:ext cx="1081088" cy="450395"/>
            <a:chOff x="1118" y="1746"/>
            <a:chExt cx="1541" cy="642"/>
          </a:xfrm>
          <a:solidFill>
            <a:schemeClr val="tx1"/>
          </a:solidFill>
        </p:grpSpPr>
        <p:sp>
          <p:nvSpPr>
            <p:cNvPr id="21" name="Freeform 5"/>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6"/>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7"/>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Rectangle 8"/>
            <p:cNvSpPr>
              <a:spLocks noChangeArrowheads="1"/>
            </p:cNvSpPr>
            <p:nvPr/>
          </p:nvSpPr>
          <p:spPr bwMode="gray">
            <a:xfrm>
              <a:off x="2178" y="1901"/>
              <a:ext cx="94" cy="337"/>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9"/>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10"/>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11"/>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Freeform 12"/>
            <p:cNvSpPr>
              <a:spLocks/>
            </p:cNvSpPr>
            <p:nvPr/>
          </p:nvSpPr>
          <p:spPr bwMode="gray">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Freeform 13"/>
            <p:cNvSpPr>
              <a:spLocks noEditPoints="1"/>
            </p:cNvSpPr>
            <p:nvPr/>
          </p:nvSpPr>
          <p:spPr bwMode="gray">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Rectangle 14"/>
            <p:cNvSpPr>
              <a:spLocks noChangeArrowheads="1"/>
            </p:cNvSpPr>
            <p:nvPr/>
          </p:nvSpPr>
          <p:spPr bwMode="gray">
            <a:xfrm>
              <a:off x="1452" y="1901"/>
              <a:ext cx="100" cy="337"/>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Oval 15"/>
            <p:cNvSpPr>
              <a:spLocks noChangeArrowheads="1"/>
            </p:cNvSpPr>
            <p:nvPr/>
          </p:nvSpPr>
          <p:spPr bwMode="gray">
            <a:xfrm>
              <a:off x="1441" y="1746"/>
              <a:ext cx="127" cy="129"/>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Oval 16"/>
            <p:cNvSpPr>
              <a:spLocks noChangeArrowheads="1"/>
            </p:cNvSpPr>
            <p:nvPr/>
          </p:nvSpPr>
          <p:spPr bwMode="gray">
            <a:xfrm>
              <a:off x="2162" y="2262"/>
              <a:ext cx="126" cy="126"/>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 name="Rectangle 1"/>
          <p:cNvSpPr/>
          <p:nvPr userDrawn="1"/>
        </p:nvSpPr>
        <p:spPr bwMode="white">
          <a:xfrm>
            <a:off x="10818688" y="6277510"/>
            <a:ext cx="1181528" cy="5804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Tree>
    <p:extLst>
      <p:ext uri="{BB962C8B-B14F-4D97-AF65-F5344CB8AC3E}">
        <p14:creationId xmlns:p14="http://schemas.microsoft.com/office/powerpoint/2010/main" val="151382139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Subtitle">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solidFill>
                  <a:schemeClr val="accent1"/>
                </a:solidFill>
              </a:defRPr>
            </a:lvl1pPr>
          </a:lstStyle>
          <a:p>
            <a:r>
              <a:rPr lang="en-US" smtClean="0"/>
              <a:t>Click to edit Master title style</a:t>
            </a:r>
            <a:endParaRPr lang="en-US"/>
          </a:p>
        </p:txBody>
      </p:sp>
      <p:sp>
        <p:nvSpPr>
          <p:cNvPr id="7"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22107144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and Subtitle">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itle 21"/>
          <p:cNvSpPr>
            <a:spLocks noGrp="1"/>
          </p:cNvSpPr>
          <p:nvPr>
            <p:ph type="title"/>
          </p:nvPr>
        </p:nvSpPr>
        <p:spPr/>
        <p:txBody>
          <a:bodyPr/>
          <a:lstStyle/>
          <a:p>
            <a:r>
              <a:rPr lang="en-US" smtClean="0"/>
              <a:t>Click to edit Master title style</a:t>
            </a:r>
            <a:endParaRPr lang="en-US"/>
          </a:p>
        </p:txBody>
      </p:sp>
      <p:sp>
        <p:nvSpPr>
          <p:cNvPr id="23"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268062246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2367173"/>
            <a:ext cx="5410200"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itle 21"/>
          <p:cNvSpPr>
            <a:spLocks noGrp="1"/>
          </p:cNvSpPr>
          <p:nvPr>
            <p:ph type="title"/>
          </p:nvPr>
        </p:nvSpPr>
        <p:spPr/>
        <p:txBody>
          <a:bodyPr/>
          <a:lstStyle/>
          <a:p>
            <a:r>
              <a:rPr lang="en-US" smtClean="0"/>
              <a:t>Click to edit Master title style</a:t>
            </a:r>
            <a:endParaRPr lang="en-US"/>
          </a:p>
        </p:txBody>
      </p:sp>
      <p:sp>
        <p:nvSpPr>
          <p:cNvPr id="23" name="Content Placeholder 2"/>
          <p:cNvSpPr>
            <a:spLocks noGrp="1"/>
          </p:cNvSpPr>
          <p:nvPr>
            <p:ph idx="11"/>
          </p:nvPr>
        </p:nvSpPr>
        <p:spPr>
          <a:xfrm>
            <a:off x="6324599" y="2367173"/>
            <a:ext cx="5410200"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128013207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Multi-Content">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2367173"/>
            <a:ext cx="34543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itle 21"/>
          <p:cNvSpPr>
            <a:spLocks noGrp="1"/>
          </p:cNvSpPr>
          <p:nvPr>
            <p:ph type="title"/>
          </p:nvPr>
        </p:nvSpPr>
        <p:spPr/>
        <p:txBody>
          <a:bodyPr/>
          <a:lstStyle/>
          <a:p>
            <a:r>
              <a:rPr lang="en-US" smtClean="0"/>
              <a:t>Click to edit Master title style</a:t>
            </a:r>
            <a:endParaRPr lang="en-US"/>
          </a:p>
        </p:txBody>
      </p:sp>
      <p:sp>
        <p:nvSpPr>
          <p:cNvPr id="24" name="Content Placeholder 2"/>
          <p:cNvSpPr>
            <a:spLocks noGrp="1"/>
          </p:cNvSpPr>
          <p:nvPr>
            <p:ph idx="11"/>
          </p:nvPr>
        </p:nvSpPr>
        <p:spPr>
          <a:xfrm>
            <a:off x="4363824" y="2367173"/>
            <a:ext cx="7370974"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1564304994"/>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Multi-Content 2">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1" y="2367173"/>
            <a:ext cx="7361022"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itle 21"/>
          <p:cNvSpPr>
            <a:spLocks noGrp="1"/>
          </p:cNvSpPr>
          <p:nvPr>
            <p:ph type="title"/>
          </p:nvPr>
        </p:nvSpPr>
        <p:spPr>
          <a:xfrm>
            <a:off x="457200" y="592709"/>
            <a:ext cx="11277599" cy="842025"/>
          </a:xfrm>
        </p:spPr>
        <p:txBody>
          <a:bodyPr/>
          <a:lstStyle/>
          <a:p>
            <a:r>
              <a:rPr lang="en-US" smtClean="0"/>
              <a:t>Click to edit Master title style</a:t>
            </a:r>
            <a:endParaRPr lang="en-US"/>
          </a:p>
        </p:txBody>
      </p:sp>
      <p:sp>
        <p:nvSpPr>
          <p:cNvPr id="29" name="Content Placeholder 2"/>
          <p:cNvSpPr>
            <a:spLocks noGrp="1"/>
          </p:cNvSpPr>
          <p:nvPr>
            <p:ph idx="12"/>
          </p:nvPr>
        </p:nvSpPr>
        <p:spPr>
          <a:xfrm>
            <a:off x="8270448" y="2367173"/>
            <a:ext cx="34543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128531416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2367173"/>
            <a:ext cx="34543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itle 21"/>
          <p:cNvSpPr>
            <a:spLocks noGrp="1"/>
          </p:cNvSpPr>
          <p:nvPr>
            <p:ph type="title"/>
          </p:nvPr>
        </p:nvSpPr>
        <p:spPr/>
        <p:txBody>
          <a:bodyPr/>
          <a:lstStyle/>
          <a:p>
            <a:r>
              <a:rPr lang="en-US" smtClean="0"/>
              <a:t>Click to edit Master title style</a:t>
            </a:r>
            <a:endParaRPr lang="en-US"/>
          </a:p>
        </p:txBody>
      </p:sp>
      <p:sp>
        <p:nvSpPr>
          <p:cNvPr id="24" name="Content Placeholder 2"/>
          <p:cNvSpPr>
            <a:spLocks noGrp="1"/>
          </p:cNvSpPr>
          <p:nvPr>
            <p:ph idx="11"/>
          </p:nvPr>
        </p:nvSpPr>
        <p:spPr>
          <a:xfrm>
            <a:off x="4363824" y="2367173"/>
            <a:ext cx="34543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5" name="Content Placeholder 2"/>
          <p:cNvSpPr>
            <a:spLocks noGrp="1"/>
          </p:cNvSpPr>
          <p:nvPr>
            <p:ph idx="12"/>
          </p:nvPr>
        </p:nvSpPr>
        <p:spPr>
          <a:xfrm>
            <a:off x="8270448" y="2367173"/>
            <a:ext cx="34543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3093084922"/>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Four Content">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2367173"/>
            <a:ext cx="2476498"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itle 21"/>
          <p:cNvSpPr>
            <a:spLocks noGrp="1"/>
          </p:cNvSpPr>
          <p:nvPr>
            <p:ph type="title"/>
          </p:nvPr>
        </p:nvSpPr>
        <p:spPr/>
        <p:txBody>
          <a:bodyPr/>
          <a:lstStyle/>
          <a:p>
            <a:r>
              <a:rPr lang="en-US" smtClean="0"/>
              <a:t>Click to edit Master title style</a:t>
            </a:r>
            <a:endParaRPr lang="en-US"/>
          </a:p>
        </p:txBody>
      </p:sp>
      <p:sp>
        <p:nvSpPr>
          <p:cNvPr id="23" name="Content Placeholder 2"/>
          <p:cNvSpPr>
            <a:spLocks noGrp="1"/>
          </p:cNvSpPr>
          <p:nvPr>
            <p:ph idx="11"/>
          </p:nvPr>
        </p:nvSpPr>
        <p:spPr>
          <a:xfrm>
            <a:off x="3390900" y="2367173"/>
            <a:ext cx="24764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4" name="Content Placeholder 2"/>
          <p:cNvSpPr>
            <a:spLocks noGrp="1"/>
          </p:cNvSpPr>
          <p:nvPr>
            <p:ph idx="12"/>
          </p:nvPr>
        </p:nvSpPr>
        <p:spPr>
          <a:xfrm>
            <a:off x="6324598" y="2367173"/>
            <a:ext cx="24764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5" name="Content Placeholder 2"/>
          <p:cNvSpPr>
            <a:spLocks noGrp="1"/>
          </p:cNvSpPr>
          <p:nvPr>
            <p:ph idx="13"/>
          </p:nvPr>
        </p:nvSpPr>
        <p:spPr>
          <a:xfrm>
            <a:off x="9258296" y="2367173"/>
            <a:ext cx="24764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227352518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3" name="Title 21"/>
          <p:cNvSpPr>
            <a:spLocks noGrp="1"/>
          </p:cNvSpPr>
          <p:nvPr>
            <p:ph type="title"/>
          </p:nvPr>
        </p:nvSpPr>
        <p:spPr>
          <a:xfrm>
            <a:off x="4363824" y="592709"/>
            <a:ext cx="7370975" cy="842025"/>
          </a:xfrm>
        </p:spPr>
        <p:txBody>
          <a:bodyPr/>
          <a:lstStyle/>
          <a:p>
            <a:r>
              <a:rPr lang="en-US" smtClean="0"/>
              <a:t>Click to edit Master title style</a:t>
            </a:r>
            <a:endParaRPr lang="en-US"/>
          </a:p>
        </p:txBody>
      </p:sp>
      <p:sp>
        <p:nvSpPr>
          <p:cNvPr id="24" name="Content Placeholder 2"/>
          <p:cNvSpPr>
            <a:spLocks noGrp="1"/>
          </p:cNvSpPr>
          <p:nvPr>
            <p:ph idx="11"/>
          </p:nvPr>
        </p:nvSpPr>
        <p:spPr>
          <a:xfrm>
            <a:off x="4363824" y="2367173"/>
            <a:ext cx="7370974" cy="4033627"/>
          </a:xfrm>
        </p:spPr>
        <p:txBody>
          <a:bodyPr/>
          <a:lstStyle>
            <a:lvl1pPr marL="288925" indent="-288925">
              <a:lnSpc>
                <a:spcPct val="85000"/>
              </a:lnSpc>
              <a:spcBef>
                <a:spcPts val="1800"/>
              </a:spcBef>
              <a:buFont typeface="+mj-lt"/>
              <a:buAutoNum type="arabicPeriod"/>
              <a:defRPr sz="2200" b="0">
                <a:solidFill>
                  <a:schemeClr val="accent1"/>
                </a:solidFill>
                <a:latin typeface="+mn-lt"/>
              </a:defRPr>
            </a:lvl1pPr>
            <a:lvl2pPr marL="288925" indent="0">
              <a:spcBef>
                <a:spcPts val="0"/>
              </a:spcBef>
              <a:spcAft>
                <a:spcPts val="800"/>
              </a:spcAft>
              <a:buFont typeface="Tahoma" panose="020B0604030504040204" pitchFamily="34" charset="0"/>
              <a:buChar char="​"/>
              <a:defRPr sz="1400" b="1" spc="50" baseline="0">
                <a:solidFill>
                  <a:schemeClr val="bg2"/>
                </a:solidFill>
                <a:latin typeface="+mj-lt"/>
              </a:defRPr>
            </a:lvl2pPr>
            <a:lvl3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3pPr>
            <a:lvl4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4pPr>
            <a:lvl5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5pPr>
            <a:lvl6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6pPr>
            <a:lvl7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7pPr>
            <a:lvl8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8pPr>
            <a:lvl9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6</a:t>
            </a:r>
          </a:p>
          <a:p>
            <a:pPr lvl="6"/>
            <a:r>
              <a:rPr lang="en-US" dirty="0" smtClean="0"/>
              <a:t>7</a:t>
            </a:r>
          </a:p>
          <a:p>
            <a:pPr lvl="7"/>
            <a:r>
              <a:rPr lang="en-US" dirty="0" smtClean="0"/>
              <a:t>8</a:t>
            </a:r>
          </a:p>
          <a:p>
            <a:pPr lvl="8"/>
            <a:r>
              <a:rPr lang="en-US" dirty="0" smtClean="0"/>
              <a:t>9</a:t>
            </a:r>
            <a:endParaRPr lang="en-US" dirty="0"/>
          </a:p>
        </p:txBody>
      </p:sp>
      <p:sp>
        <p:nvSpPr>
          <p:cNvPr id="5" name="Text Placeholder 2"/>
          <p:cNvSpPr>
            <a:spLocks noGrp="1"/>
          </p:cNvSpPr>
          <p:nvPr>
            <p:ph type="body" idx="10" hasCustomPrompt="1"/>
          </p:nvPr>
        </p:nvSpPr>
        <p:spPr>
          <a:xfrm>
            <a:off x="4363824" y="1451727"/>
            <a:ext cx="7370974"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505795765"/>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0082293"/>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and Photo">
    <p:spTree>
      <p:nvGrpSpPr>
        <p:cNvPr id="1" name=""/>
        <p:cNvGrpSpPr/>
        <p:nvPr/>
      </p:nvGrpSpPr>
      <p:grpSpPr>
        <a:xfrm>
          <a:off x="0" y="0"/>
          <a:ext cx="0" cy="0"/>
          <a:chOff x="0" y="0"/>
          <a:chExt cx="0" cy="0"/>
        </a:xfrm>
      </p:grpSpPr>
      <p:sp>
        <p:nvSpPr>
          <p:cNvPr id="7" name="Picture Placeholder 6"/>
          <p:cNvSpPr>
            <a:spLocks noGrp="1"/>
          </p:cNvSpPr>
          <p:nvPr>
            <p:ph type="pic" sz="quarter" idx="11"/>
          </p:nvPr>
        </p:nvSpPr>
        <p:spPr>
          <a:xfrm flipH="1">
            <a:off x="0" y="0"/>
            <a:ext cx="5143059" cy="6858000"/>
          </a:xfrm>
          <a:custGeom>
            <a:avLst/>
            <a:gdLst>
              <a:gd name="connsiteX0" fmla="*/ 0 w 5143059"/>
              <a:gd name="connsiteY0" fmla="*/ 0 h 6858000"/>
              <a:gd name="connsiteX1" fmla="*/ 5143059 w 5143059"/>
              <a:gd name="connsiteY1" fmla="*/ 0 h 6858000"/>
              <a:gd name="connsiteX2" fmla="*/ 5143059 w 5143059"/>
              <a:gd name="connsiteY2" fmla="*/ 6858000 h 6858000"/>
              <a:gd name="connsiteX3" fmla="*/ 0 w 5143059"/>
              <a:gd name="connsiteY3" fmla="*/ 6858000 h 6858000"/>
              <a:gd name="connsiteX4" fmla="*/ 15890 w 5143059"/>
              <a:gd name="connsiteY4" fmla="*/ 6826974 h 6858000"/>
              <a:gd name="connsiteX5" fmla="*/ 788774 w 5143059"/>
              <a:gd name="connsiteY5" fmla="*/ 3429000 h 6858000"/>
              <a:gd name="connsiteX6" fmla="*/ 15890 w 5143059"/>
              <a:gd name="connsiteY6" fmla="*/ 3102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43059" h="6858000">
                <a:moveTo>
                  <a:pt x="0" y="0"/>
                </a:moveTo>
                <a:lnTo>
                  <a:pt x="5143059" y="0"/>
                </a:lnTo>
                <a:lnTo>
                  <a:pt x="5143059" y="6858000"/>
                </a:lnTo>
                <a:lnTo>
                  <a:pt x="0" y="6858000"/>
                </a:lnTo>
                <a:lnTo>
                  <a:pt x="15890" y="6826974"/>
                </a:lnTo>
                <a:cubicBezTo>
                  <a:pt x="511202" y="5799035"/>
                  <a:pt x="788774" y="4646433"/>
                  <a:pt x="788774" y="3429000"/>
                </a:cubicBezTo>
                <a:cubicBezTo>
                  <a:pt x="788774" y="2211567"/>
                  <a:pt x="511202" y="1058965"/>
                  <a:pt x="15890" y="31027"/>
                </a:cubicBezTo>
                <a:close/>
              </a:path>
            </a:pathLst>
          </a:custGeom>
          <a:solidFill>
            <a:schemeClr val="tx2"/>
          </a:solidFill>
        </p:spPr>
        <p:txBody>
          <a:bodyPr wrap="square">
            <a:noAutofit/>
          </a:bodyPr>
          <a:lstStyle>
            <a:lvl1pPr marL="0" indent="0" algn="ctr">
              <a:buNone/>
              <a:defRPr/>
            </a:lvl1pPr>
          </a:lstStyle>
          <a:p>
            <a:endParaRPr lang="en-US" dirty="0"/>
          </a:p>
        </p:txBody>
      </p:sp>
      <p:sp>
        <p:nvSpPr>
          <p:cNvPr id="19" name="Content Placeholder 2"/>
          <p:cNvSpPr>
            <a:spLocks noGrp="1"/>
          </p:cNvSpPr>
          <p:nvPr>
            <p:ph idx="1"/>
          </p:nvPr>
        </p:nvSpPr>
        <p:spPr>
          <a:xfrm>
            <a:off x="5143058" y="2367173"/>
            <a:ext cx="6591744"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0" name="Title 21"/>
          <p:cNvSpPr>
            <a:spLocks noGrp="1"/>
          </p:cNvSpPr>
          <p:nvPr>
            <p:ph type="title"/>
          </p:nvPr>
        </p:nvSpPr>
        <p:spPr>
          <a:xfrm>
            <a:off x="5143059" y="592709"/>
            <a:ext cx="6584648" cy="842025"/>
          </a:xfrm>
        </p:spPr>
        <p:txBody>
          <a:bodyPr/>
          <a:lstStyle/>
          <a:p>
            <a:r>
              <a:rPr lang="en-US" smtClean="0"/>
              <a:t>Click to edit Master title style</a:t>
            </a:r>
            <a:endParaRPr lang="en-US"/>
          </a:p>
        </p:txBody>
      </p:sp>
      <p:sp>
        <p:nvSpPr>
          <p:cNvPr id="22" name="Text Placeholder 2"/>
          <p:cNvSpPr>
            <a:spLocks noGrp="1"/>
          </p:cNvSpPr>
          <p:nvPr>
            <p:ph type="body" idx="10" hasCustomPrompt="1"/>
          </p:nvPr>
        </p:nvSpPr>
        <p:spPr>
          <a:xfrm>
            <a:off x="5143057" y="1451727"/>
            <a:ext cx="6591745"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300370279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Large Text Photo">
    <p:spTree>
      <p:nvGrpSpPr>
        <p:cNvPr id="1" name=""/>
        <p:cNvGrpSpPr/>
        <p:nvPr/>
      </p:nvGrpSpPr>
      <p:grpSpPr>
        <a:xfrm>
          <a:off x="0" y="0"/>
          <a:ext cx="0" cy="0"/>
          <a:chOff x="0" y="0"/>
          <a:chExt cx="0" cy="0"/>
        </a:xfrm>
      </p:grpSpPr>
      <p:sp>
        <p:nvSpPr>
          <p:cNvPr id="11" name="Picture Placeholder 10"/>
          <p:cNvSpPr>
            <a:spLocks noGrp="1"/>
          </p:cNvSpPr>
          <p:nvPr>
            <p:ph type="pic" sz="quarter" idx="12"/>
          </p:nvPr>
        </p:nvSpPr>
        <p:spPr>
          <a:xfrm>
            <a:off x="6248400" y="0"/>
            <a:ext cx="5943600" cy="6400800"/>
          </a:xfrm>
          <a:custGeom>
            <a:avLst/>
            <a:gdLst>
              <a:gd name="connsiteX0" fmla="*/ 1260683 w 5943600"/>
              <a:gd name="connsiteY0" fmla="*/ 0 h 6400800"/>
              <a:gd name="connsiteX1" fmla="*/ 5943600 w 5943600"/>
              <a:gd name="connsiteY1" fmla="*/ 0 h 6400800"/>
              <a:gd name="connsiteX2" fmla="*/ 5943600 w 5943600"/>
              <a:gd name="connsiteY2" fmla="*/ 5583883 h 6400800"/>
              <a:gd name="connsiteX3" fmla="*/ 5719639 w 5943600"/>
              <a:gd name="connsiteY3" fmla="*/ 5753462 h 6400800"/>
              <a:gd name="connsiteX4" fmla="*/ 3645307 w 5943600"/>
              <a:gd name="connsiteY4" fmla="*/ 6400800 h 6400800"/>
              <a:gd name="connsiteX5" fmla="*/ 0 w 5943600"/>
              <a:gd name="connsiteY5" fmla="*/ 2755493 h 6400800"/>
              <a:gd name="connsiteX6" fmla="*/ 1178146 w 5943600"/>
              <a:gd name="connsiteY6" fmla="*/ 71927 h 640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43600" h="6400800">
                <a:moveTo>
                  <a:pt x="1260683" y="0"/>
                </a:moveTo>
                <a:lnTo>
                  <a:pt x="5943600" y="0"/>
                </a:lnTo>
                <a:lnTo>
                  <a:pt x="5943600" y="5583883"/>
                </a:lnTo>
                <a:lnTo>
                  <a:pt x="5719639" y="5753462"/>
                </a:lnTo>
                <a:cubicBezTo>
                  <a:pt x="5130839" y="6161630"/>
                  <a:pt x="4416004" y="6400800"/>
                  <a:pt x="3645307" y="6400800"/>
                </a:cubicBezTo>
                <a:cubicBezTo>
                  <a:pt x="1632059" y="6400800"/>
                  <a:pt x="0" y="4768741"/>
                  <a:pt x="0" y="2755493"/>
                </a:cubicBezTo>
                <a:cubicBezTo>
                  <a:pt x="0" y="1693820"/>
                  <a:pt x="453863" y="738151"/>
                  <a:pt x="1178146" y="71927"/>
                </a:cubicBezTo>
                <a:close/>
              </a:path>
            </a:pathLst>
          </a:custGeom>
          <a:solidFill>
            <a:schemeClr val="tx2"/>
          </a:solidFill>
        </p:spPr>
        <p:txBody>
          <a:bodyPr wrap="square">
            <a:noAutofit/>
          </a:bodyPr>
          <a:lstStyle>
            <a:lvl1pPr marL="0" indent="0" algn="ctr">
              <a:buNone/>
              <a:defRPr/>
            </a:lvl1pPr>
          </a:lstStyle>
          <a:p>
            <a:endParaRPr lang="en-US" dirty="0"/>
          </a:p>
        </p:txBody>
      </p:sp>
      <p:sp>
        <p:nvSpPr>
          <p:cNvPr id="12" name="Title 21"/>
          <p:cNvSpPr>
            <a:spLocks noGrp="1"/>
          </p:cNvSpPr>
          <p:nvPr>
            <p:ph type="title" hasCustomPrompt="1"/>
          </p:nvPr>
        </p:nvSpPr>
        <p:spPr>
          <a:xfrm>
            <a:off x="457201" y="2823838"/>
            <a:ext cx="5407024" cy="842025"/>
          </a:xfrm>
        </p:spPr>
        <p:txBody>
          <a:bodyPr anchor="ctr">
            <a:spAutoFit/>
          </a:bodyPr>
          <a:lstStyle>
            <a:lvl1pPr>
              <a:defRPr/>
            </a:lvl1pPr>
          </a:lstStyle>
          <a:p>
            <a:r>
              <a:rPr lang="en-US" dirty="0" smtClean="0"/>
              <a:t>Click to edit </a:t>
            </a:r>
            <a:br>
              <a:rPr lang="en-US" dirty="0" smtClean="0"/>
            </a:br>
            <a:r>
              <a:rPr lang="en-US" dirty="0" smtClean="0"/>
              <a:t>Master title style</a:t>
            </a:r>
            <a:endParaRPr lang="en-US" dirty="0"/>
          </a:p>
        </p:txBody>
      </p:sp>
    </p:spTree>
    <p:extLst>
      <p:ext uri="{BB962C8B-B14F-4D97-AF65-F5344CB8AC3E}">
        <p14:creationId xmlns:p14="http://schemas.microsoft.com/office/powerpoint/2010/main" val="1504524588"/>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ig Statem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457200" y="914400"/>
            <a:ext cx="11277600" cy="5029200"/>
          </a:xfrm>
        </p:spPr>
        <p:txBody>
          <a:bodyPr anchor="ctr"/>
          <a:lstStyle>
            <a:lvl1pPr marL="0" indent="0" algn="ctr">
              <a:lnSpc>
                <a:spcPct val="100000"/>
              </a:lnSpc>
              <a:spcAft>
                <a:spcPts val="200"/>
              </a:spcAft>
              <a:buFont typeface="Tahoma" panose="020B0604030504040204" pitchFamily="34" charset="0"/>
              <a:buChar char="​"/>
              <a:defRPr sz="4400">
                <a:solidFill>
                  <a:schemeClr val="accent2"/>
                </a:solidFill>
                <a:latin typeface="+mn-lt"/>
              </a:defRPr>
            </a:lvl1pPr>
            <a:lvl2pPr marL="0" indent="0" algn="ctr">
              <a:lnSpc>
                <a:spcPct val="85000"/>
              </a:lnSpc>
              <a:spcBef>
                <a:spcPts val="200"/>
              </a:spcBef>
              <a:spcAft>
                <a:spcPts val="800"/>
              </a:spcAft>
              <a:buFont typeface="Tahoma" panose="020B0604030504040204" pitchFamily="34" charset="0"/>
              <a:buChar char="​"/>
              <a:defRPr sz="2200" b="0" spc="50" baseline="0">
                <a:solidFill>
                  <a:schemeClr val="bg2"/>
                </a:solidFill>
                <a:latin typeface="+mn-lt"/>
              </a:defRPr>
            </a:lvl2pPr>
            <a:lvl3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3pPr>
            <a:lvl4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4pPr>
            <a:lvl5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5pPr>
            <a:lvl6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6pPr>
            <a:lvl7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7pPr>
            <a:lvl8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8pPr>
            <a:lvl9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9pPr>
          </a:lstStyle>
          <a:p>
            <a:pPr lvl="0"/>
            <a:r>
              <a:rPr lang="en-US" dirty="0" smtClean="0"/>
              <a:t>Click to edit Master text styles</a:t>
            </a:r>
          </a:p>
          <a:p>
            <a:pPr lvl="1"/>
            <a:r>
              <a:rPr lang="en-US" dirty="0" smtClean="0"/>
              <a:t>Second level</a:t>
            </a:r>
          </a:p>
        </p:txBody>
      </p:sp>
    </p:spTree>
    <p:extLst>
      <p:ext uri="{BB962C8B-B14F-4D97-AF65-F5344CB8AC3E}">
        <p14:creationId xmlns:p14="http://schemas.microsoft.com/office/powerpoint/2010/main" val="4280519198"/>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324600" y="2247848"/>
            <a:ext cx="5405437" cy="1286506"/>
          </a:xfrm>
        </p:spPr>
        <p:txBody>
          <a:bodyPr anchor="ctr">
            <a:spAutoFit/>
          </a:bodyPr>
          <a:lstStyle>
            <a:lvl1pPr marL="0" indent="0">
              <a:lnSpc>
                <a:spcPct val="95000"/>
              </a:lnSpc>
              <a:defRPr sz="4400" b="0" spc="-30" baseline="0">
                <a:solidFill>
                  <a:schemeClr val="accent2"/>
                </a:solidFill>
                <a:latin typeface="+mj-lt"/>
              </a:defRPr>
            </a:lvl1pPr>
          </a:lstStyle>
          <a:p>
            <a:r>
              <a:rPr lang="en-US" dirty="0" smtClean="0"/>
              <a:t>Click to edit </a:t>
            </a:r>
            <a:br>
              <a:rPr lang="en-US" dirty="0" smtClean="0"/>
            </a:br>
            <a:r>
              <a:rPr lang="en-US" dirty="0" smtClean="0"/>
              <a:t>Master title style.</a:t>
            </a:r>
            <a:endParaRPr lang="en-US" dirty="0"/>
          </a:p>
        </p:txBody>
      </p:sp>
      <p:sp>
        <p:nvSpPr>
          <p:cNvPr id="3" name="Text Placeholder 2"/>
          <p:cNvSpPr>
            <a:spLocks noGrp="1"/>
          </p:cNvSpPr>
          <p:nvPr>
            <p:ph type="body" idx="1"/>
          </p:nvPr>
        </p:nvSpPr>
        <p:spPr>
          <a:xfrm>
            <a:off x="6324601" y="5289339"/>
            <a:ext cx="5405436" cy="332399"/>
          </a:xfrm>
        </p:spPr>
        <p:txBody>
          <a:bodyPr>
            <a:noAutofit/>
          </a:bodyPr>
          <a:lstStyle>
            <a:lvl1pPr marL="0" indent="0">
              <a:buNone/>
              <a:defRPr sz="2800" spc="-30" baseline="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grpSp>
        <p:nvGrpSpPr>
          <p:cNvPr id="4" name="Group 3"/>
          <p:cNvGrpSpPr/>
          <p:nvPr userDrawn="1"/>
        </p:nvGrpSpPr>
        <p:grpSpPr>
          <a:xfrm>
            <a:off x="6324600" y="901732"/>
            <a:ext cx="5410200" cy="3978738"/>
            <a:chOff x="6178946" y="901732"/>
            <a:chExt cx="5555854" cy="3978738"/>
          </a:xfrm>
        </p:grpSpPr>
        <p:cxnSp>
          <p:nvCxnSpPr>
            <p:cNvPr id="32" name="Straight Connector 31"/>
            <p:cNvCxnSpPr/>
            <p:nvPr userDrawn="1"/>
          </p:nvCxnSpPr>
          <p:spPr>
            <a:xfrm>
              <a:off x="6178946" y="901732"/>
              <a:ext cx="5555854"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6178946" y="4880470"/>
              <a:ext cx="5555854"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42" name="Picture Placeholder 41"/>
          <p:cNvSpPr>
            <a:spLocks noGrp="1"/>
          </p:cNvSpPr>
          <p:nvPr>
            <p:ph type="pic" sz="quarter" idx="11"/>
          </p:nvPr>
        </p:nvSpPr>
        <p:spPr>
          <a:xfrm>
            <a:off x="452895" y="901732"/>
            <a:ext cx="4979531" cy="5499068"/>
          </a:xfrm>
          <a:custGeom>
            <a:avLst/>
            <a:gdLst>
              <a:gd name="connsiteX0" fmla="*/ 749071 w 4979531"/>
              <a:gd name="connsiteY0" fmla="*/ 4000926 h 5499068"/>
              <a:gd name="connsiteX1" fmla="*/ 1498142 w 4979531"/>
              <a:gd name="connsiteY1" fmla="*/ 4749997 h 5499068"/>
              <a:gd name="connsiteX2" fmla="*/ 749071 w 4979531"/>
              <a:gd name="connsiteY2" fmla="*/ 5499068 h 5499068"/>
              <a:gd name="connsiteX3" fmla="*/ 0 w 4979531"/>
              <a:gd name="connsiteY3" fmla="*/ 4749997 h 5499068"/>
              <a:gd name="connsiteX4" fmla="*/ 749071 w 4979531"/>
              <a:gd name="connsiteY4" fmla="*/ 4000926 h 5499068"/>
              <a:gd name="connsiteX5" fmla="*/ 2720518 w 4979531"/>
              <a:gd name="connsiteY5" fmla="*/ 0 h 5499068"/>
              <a:gd name="connsiteX6" fmla="*/ 4979531 w 4979531"/>
              <a:gd name="connsiteY6" fmla="*/ 2259013 h 5499068"/>
              <a:gd name="connsiteX7" fmla="*/ 2720518 w 4979531"/>
              <a:gd name="connsiteY7" fmla="*/ 4518026 h 5499068"/>
              <a:gd name="connsiteX8" fmla="*/ 461505 w 4979531"/>
              <a:gd name="connsiteY8" fmla="*/ 2259013 h 5499068"/>
              <a:gd name="connsiteX9" fmla="*/ 2720518 w 4979531"/>
              <a:gd name="connsiteY9" fmla="*/ 0 h 5499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979531" h="5499068">
                <a:moveTo>
                  <a:pt x="749071" y="4000926"/>
                </a:moveTo>
                <a:cubicBezTo>
                  <a:pt x="1162771" y="4000926"/>
                  <a:pt x="1498142" y="4336297"/>
                  <a:pt x="1498142" y="4749997"/>
                </a:cubicBezTo>
                <a:cubicBezTo>
                  <a:pt x="1498142" y="5163697"/>
                  <a:pt x="1162771" y="5499068"/>
                  <a:pt x="749071" y="5499068"/>
                </a:cubicBezTo>
                <a:cubicBezTo>
                  <a:pt x="335371" y="5499068"/>
                  <a:pt x="0" y="5163697"/>
                  <a:pt x="0" y="4749997"/>
                </a:cubicBezTo>
                <a:cubicBezTo>
                  <a:pt x="0" y="4336297"/>
                  <a:pt x="335371" y="4000926"/>
                  <a:pt x="749071" y="4000926"/>
                </a:cubicBezTo>
                <a:close/>
                <a:moveTo>
                  <a:pt x="2720518" y="0"/>
                </a:moveTo>
                <a:cubicBezTo>
                  <a:pt x="3968136" y="0"/>
                  <a:pt x="4979531" y="1011395"/>
                  <a:pt x="4979531" y="2259013"/>
                </a:cubicBezTo>
                <a:cubicBezTo>
                  <a:pt x="4979531" y="3506631"/>
                  <a:pt x="3968136" y="4518026"/>
                  <a:pt x="2720518" y="4518026"/>
                </a:cubicBezTo>
                <a:cubicBezTo>
                  <a:pt x="1472900" y="4518026"/>
                  <a:pt x="461505" y="3506631"/>
                  <a:pt x="461505" y="2259013"/>
                </a:cubicBezTo>
                <a:cubicBezTo>
                  <a:pt x="461505" y="1011395"/>
                  <a:pt x="1472900" y="0"/>
                  <a:pt x="2720518" y="0"/>
                </a:cubicBezTo>
                <a:close/>
              </a:path>
            </a:pathLst>
          </a:custGeom>
          <a:solidFill>
            <a:schemeClr val="tx2"/>
          </a:solidFill>
        </p:spPr>
        <p:txBody>
          <a:bodyPr wrap="square" lIns="274320" tIns="365760">
            <a:noAutofit/>
          </a:bodyPr>
          <a:lstStyle>
            <a:lvl1pPr marL="0" indent="0" algn="ctr">
              <a:buNone/>
              <a:defRPr/>
            </a:lvl1pPr>
          </a:lstStyle>
          <a:p>
            <a:endParaRPr lang="en-US" dirty="0"/>
          </a:p>
        </p:txBody>
      </p:sp>
    </p:spTree>
    <p:extLst>
      <p:ext uri="{BB962C8B-B14F-4D97-AF65-F5344CB8AC3E}">
        <p14:creationId xmlns:p14="http://schemas.microsoft.com/office/powerpoint/2010/main" val="31729002"/>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6:9 Video">
    <p:spTree>
      <p:nvGrpSpPr>
        <p:cNvPr id="1" name=""/>
        <p:cNvGrpSpPr/>
        <p:nvPr/>
      </p:nvGrpSpPr>
      <p:grpSpPr>
        <a:xfrm>
          <a:off x="0" y="0"/>
          <a:ext cx="0" cy="0"/>
          <a:chOff x="0" y="0"/>
          <a:chExt cx="0" cy="0"/>
        </a:xfrm>
      </p:grpSpPr>
      <p:sp>
        <p:nvSpPr>
          <p:cNvPr id="3" name="Media Placeholder 2"/>
          <p:cNvSpPr>
            <a:spLocks noGrp="1"/>
          </p:cNvSpPr>
          <p:nvPr>
            <p:ph type="media" sz="quarter" idx="10"/>
          </p:nvPr>
        </p:nvSpPr>
        <p:spPr>
          <a:xfrm>
            <a:off x="0" y="0"/>
            <a:ext cx="12192000" cy="6858000"/>
          </a:xfrm>
        </p:spPr>
        <p:txBody>
          <a:bodyPr/>
          <a:lstStyle>
            <a:lvl1pPr marL="0" indent="0" algn="ctr">
              <a:buFontTx/>
              <a:buNone/>
              <a:defRPr/>
            </a:lvl1pPr>
          </a:lstStyle>
          <a:p>
            <a:endParaRPr lang="en-US"/>
          </a:p>
        </p:txBody>
      </p:sp>
    </p:spTree>
    <p:extLst>
      <p:ext uri="{BB962C8B-B14F-4D97-AF65-F5344CB8AC3E}">
        <p14:creationId xmlns:p14="http://schemas.microsoft.com/office/powerpoint/2010/main" val="800732947"/>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3 Video">
    <p:spTree>
      <p:nvGrpSpPr>
        <p:cNvPr id="1" name=""/>
        <p:cNvGrpSpPr/>
        <p:nvPr/>
      </p:nvGrpSpPr>
      <p:grpSpPr>
        <a:xfrm>
          <a:off x="0" y="0"/>
          <a:ext cx="0" cy="0"/>
          <a:chOff x="0" y="0"/>
          <a:chExt cx="0" cy="0"/>
        </a:xfrm>
      </p:grpSpPr>
      <p:sp>
        <p:nvSpPr>
          <p:cNvPr id="3" name="Media Placeholder 2"/>
          <p:cNvSpPr>
            <a:spLocks noGrp="1"/>
          </p:cNvSpPr>
          <p:nvPr>
            <p:ph type="media" sz="quarter" idx="10"/>
          </p:nvPr>
        </p:nvSpPr>
        <p:spPr>
          <a:xfrm>
            <a:off x="2085975" y="421481"/>
            <a:ext cx="8020050" cy="6015038"/>
          </a:xfrm>
        </p:spPr>
        <p:txBody>
          <a:bodyPr/>
          <a:lstStyle>
            <a:lvl1pPr marL="0" indent="0" algn="ctr">
              <a:buFontTx/>
              <a:buNone/>
              <a:defRPr/>
            </a:lvl1pPr>
          </a:lstStyle>
          <a:p>
            <a:endParaRPr lang="en-US"/>
          </a:p>
        </p:txBody>
      </p:sp>
    </p:spTree>
    <p:extLst>
      <p:ext uri="{BB962C8B-B14F-4D97-AF65-F5344CB8AC3E}">
        <p14:creationId xmlns:p14="http://schemas.microsoft.com/office/powerpoint/2010/main" val="4191126036"/>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Closing">
    <p:spTree>
      <p:nvGrpSpPr>
        <p:cNvPr id="1" name=""/>
        <p:cNvGrpSpPr/>
        <p:nvPr/>
      </p:nvGrpSpPr>
      <p:grpSpPr>
        <a:xfrm>
          <a:off x="0" y="0"/>
          <a:ext cx="0" cy="0"/>
          <a:chOff x="0" y="0"/>
          <a:chExt cx="0" cy="0"/>
        </a:xfrm>
      </p:grpSpPr>
      <p:sp>
        <p:nvSpPr>
          <p:cNvPr id="38" name="TextBox 37"/>
          <p:cNvSpPr txBox="1"/>
          <p:nvPr userDrawn="1"/>
        </p:nvSpPr>
        <p:spPr bwMode="gray">
          <a:xfrm>
            <a:off x="121852" y="6506290"/>
            <a:ext cx="335348" cy="246221"/>
          </a:xfrm>
          <a:prstGeom prst="rect">
            <a:avLst/>
          </a:prstGeom>
          <a:noFill/>
        </p:spPr>
        <p:txBody>
          <a:bodyPr wrap="none" rtlCol="0">
            <a:spAutoFit/>
          </a:bodyPr>
          <a:lstStyle/>
          <a:p>
            <a:pPr algn="r"/>
            <a:fld id="{CB352511-2795-4994-B11A-B9E1533DB083}" type="slidenum">
              <a:rPr lang="en-US" sz="1000" smtClean="0">
                <a:solidFill>
                  <a:schemeClr val="bg2"/>
                </a:solidFill>
              </a:rPr>
              <a:pPr algn="r"/>
              <a:t>‹#›</a:t>
            </a:fld>
            <a:endParaRPr lang="en-US" sz="1000" dirty="0">
              <a:solidFill>
                <a:schemeClr val="bg2"/>
              </a:solidFill>
            </a:endParaRPr>
          </a:p>
        </p:txBody>
      </p:sp>
      <p:sp>
        <p:nvSpPr>
          <p:cNvPr id="39" name="TextBox 38"/>
          <p:cNvSpPr txBox="1"/>
          <p:nvPr userDrawn="1"/>
        </p:nvSpPr>
        <p:spPr bwMode="gray">
          <a:xfrm>
            <a:off x="457200" y="65678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smtClean="0">
                <a:solidFill>
                  <a:schemeClr val="bg2"/>
                </a:solidFill>
                <a:latin typeface="Arial" pitchFamily="34" charset="0"/>
                <a:ea typeface="Arial"/>
                <a:cs typeface="Arial"/>
              </a:rPr>
              <a:t>© 2016 Citrix | Confidential </a:t>
            </a:r>
          </a:p>
        </p:txBody>
      </p:sp>
      <p:grpSp>
        <p:nvGrpSpPr>
          <p:cNvPr id="6" name="Group 4"/>
          <p:cNvGrpSpPr>
            <a:grpSpLocks noChangeAspect="1"/>
          </p:cNvGrpSpPr>
          <p:nvPr userDrawn="1"/>
        </p:nvGrpSpPr>
        <p:grpSpPr bwMode="gray">
          <a:xfrm>
            <a:off x="5446482" y="3158403"/>
            <a:ext cx="1299036" cy="541194"/>
            <a:chOff x="1118" y="1746"/>
            <a:chExt cx="1541" cy="642"/>
          </a:xfrm>
          <a:solidFill>
            <a:schemeClr val="tx1"/>
          </a:solidFill>
        </p:grpSpPr>
        <p:sp>
          <p:nvSpPr>
            <p:cNvPr id="7" name="Freeform 5"/>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8" name="Freeform 6"/>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9" name="Freeform 7"/>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0" name="Rectangle 8"/>
            <p:cNvSpPr>
              <a:spLocks noChangeArrowheads="1"/>
            </p:cNvSpPr>
            <p:nvPr/>
          </p:nvSpPr>
          <p:spPr bwMode="gray">
            <a:xfrm>
              <a:off x="2178" y="1901"/>
              <a:ext cx="94" cy="337"/>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1" name="Freeform 9"/>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2" name="Freeform 10"/>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3" name="Freeform 11"/>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4" name="Freeform 12"/>
            <p:cNvSpPr>
              <a:spLocks/>
            </p:cNvSpPr>
            <p:nvPr/>
          </p:nvSpPr>
          <p:spPr bwMode="gray">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5" name="Freeform 13"/>
            <p:cNvSpPr>
              <a:spLocks noEditPoints="1"/>
            </p:cNvSpPr>
            <p:nvPr/>
          </p:nvSpPr>
          <p:spPr bwMode="gray">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6" name="Rectangle 14"/>
            <p:cNvSpPr>
              <a:spLocks noChangeArrowheads="1"/>
            </p:cNvSpPr>
            <p:nvPr/>
          </p:nvSpPr>
          <p:spPr bwMode="gray">
            <a:xfrm>
              <a:off x="1452" y="1901"/>
              <a:ext cx="100" cy="337"/>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7" name="Oval 15"/>
            <p:cNvSpPr>
              <a:spLocks noChangeArrowheads="1"/>
            </p:cNvSpPr>
            <p:nvPr/>
          </p:nvSpPr>
          <p:spPr bwMode="gray">
            <a:xfrm>
              <a:off x="1441" y="1746"/>
              <a:ext cx="127" cy="129"/>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8" name="Oval 16"/>
            <p:cNvSpPr>
              <a:spLocks noChangeArrowheads="1"/>
            </p:cNvSpPr>
            <p:nvPr/>
          </p:nvSpPr>
          <p:spPr bwMode="gray">
            <a:xfrm>
              <a:off x="2162" y="2262"/>
              <a:ext cx="126" cy="126"/>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grpSp>
    </p:spTree>
    <p:extLst>
      <p:ext uri="{BB962C8B-B14F-4D97-AF65-F5344CB8AC3E}">
        <p14:creationId xmlns:p14="http://schemas.microsoft.com/office/powerpoint/2010/main" val="3039922415"/>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173" y="78828"/>
            <a:ext cx="11339900" cy="985840"/>
          </a:xfrm>
        </p:spPr>
        <p:txBody>
          <a:bodyPr/>
          <a:lstStyle/>
          <a:p>
            <a:r>
              <a:rPr lang="en-US" dirty="0" smtClean="0"/>
              <a:t>Click to Edit Title</a:t>
            </a:r>
            <a:endParaRPr lang="en-US" dirty="0"/>
          </a:p>
        </p:txBody>
      </p:sp>
      <p:sp>
        <p:nvSpPr>
          <p:cNvPr id="7"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smtClean="0"/>
              <a:pPr/>
              <a:t>‹#›</a:t>
            </a:fld>
            <a:endParaRPr lang="en-US" dirty="0"/>
          </a:p>
        </p:txBody>
      </p:sp>
    </p:spTree>
    <p:extLst>
      <p:ext uri="{BB962C8B-B14F-4D97-AF65-F5344CB8AC3E}">
        <p14:creationId xmlns:p14="http://schemas.microsoft.com/office/powerpoint/2010/main" val="3225225179"/>
      </p:ext>
    </p:extLst>
  </p:cSld>
  <p:clrMapOvr>
    <a:masterClrMapping/>
  </p:clrMapOvr>
  <p:transition spd="med">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Freeform 8"/>
          <p:cNvSpPr>
            <a:spLocks noEditPoints="1"/>
          </p:cNvSpPr>
          <p:nvPr userDrawn="1"/>
        </p:nvSpPr>
        <p:spPr bwMode="auto">
          <a:xfrm>
            <a:off x="533097" y="1936121"/>
            <a:ext cx="1280387" cy="535033"/>
          </a:xfrm>
          <a:custGeom>
            <a:avLst/>
            <a:gdLst>
              <a:gd name="T0" fmla="*/ 0 w 942"/>
              <a:gd name="T1" fmla="*/ 197 h 394"/>
              <a:gd name="T2" fmla="*/ 185 w 942"/>
              <a:gd name="T3" fmla="*/ 270 h 394"/>
              <a:gd name="T4" fmla="*/ 108 w 942"/>
              <a:gd name="T5" fmla="*/ 244 h 394"/>
              <a:gd name="T6" fmla="*/ 108 w 942"/>
              <a:gd name="T7" fmla="*/ 150 h 394"/>
              <a:gd name="T8" fmla="*/ 185 w 942"/>
              <a:gd name="T9" fmla="*/ 122 h 394"/>
              <a:gd name="T10" fmla="*/ 940 w 942"/>
              <a:gd name="T11" fmla="*/ 94 h 394"/>
              <a:gd name="T12" fmla="*/ 940 w 942"/>
              <a:gd name="T13" fmla="*/ 94 h 394"/>
              <a:gd name="T14" fmla="*/ 865 w 942"/>
              <a:gd name="T15" fmla="*/ 94 h 394"/>
              <a:gd name="T16" fmla="*/ 811 w 942"/>
              <a:gd name="T17" fmla="*/ 94 h 394"/>
              <a:gd name="T18" fmla="*/ 799 w 942"/>
              <a:gd name="T19" fmla="*/ 188 h 394"/>
              <a:gd name="T20" fmla="*/ 792 w 942"/>
              <a:gd name="T21" fmla="*/ 298 h 394"/>
              <a:gd name="T22" fmla="*/ 869 w 942"/>
              <a:gd name="T23" fmla="*/ 298 h 394"/>
              <a:gd name="T24" fmla="*/ 872 w 942"/>
              <a:gd name="T25" fmla="*/ 188 h 394"/>
              <a:gd name="T26" fmla="*/ 705 w 942"/>
              <a:gd name="T27" fmla="*/ 94 h 394"/>
              <a:gd name="T28" fmla="*/ 644 w 942"/>
              <a:gd name="T29" fmla="*/ 298 h 394"/>
              <a:gd name="T30" fmla="*/ 705 w 942"/>
              <a:gd name="T31" fmla="*/ 94 h 394"/>
              <a:gd name="T32" fmla="*/ 452 w 942"/>
              <a:gd name="T33" fmla="*/ 94 h 394"/>
              <a:gd name="T34" fmla="*/ 513 w 942"/>
              <a:gd name="T35" fmla="*/ 298 h 394"/>
              <a:gd name="T36" fmla="*/ 553 w 942"/>
              <a:gd name="T37" fmla="*/ 298 h 394"/>
              <a:gd name="T38" fmla="*/ 569 w 942"/>
              <a:gd name="T39" fmla="*/ 216 h 394"/>
              <a:gd name="T40" fmla="*/ 590 w 942"/>
              <a:gd name="T41" fmla="*/ 113 h 394"/>
              <a:gd name="T42" fmla="*/ 436 w 942"/>
              <a:gd name="T43" fmla="*/ 94 h 394"/>
              <a:gd name="T44" fmla="*/ 281 w 942"/>
              <a:gd name="T45" fmla="*/ 148 h 394"/>
              <a:gd name="T46" fmla="*/ 328 w 942"/>
              <a:gd name="T47" fmla="*/ 298 h 394"/>
              <a:gd name="T48" fmla="*/ 389 w 942"/>
              <a:gd name="T49" fmla="*/ 148 h 394"/>
              <a:gd name="T50" fmla="*/ 436 w 942"/>
              <a:gd name="T51" fmla="*/ 94 h 394"/>
              <a:gd name="T52" fmla="*/ 204 w 942"/>
              <a:gd name="T53" fmla="*/ 94 h 394"/>
              <a:gd name="T54" fmla="*/ 265 w 942"/>
              <a:gd name="T55" fmla="*/ 298 h 394"/>
              <a:gd name="T56" fmla="*/ 675 w 942"/>
              <a:gd name="T57" fmla="*/ 317 h 394"/>
              <a:gd name="T58" fmla="*/ 675 w 942"/>
              <a:gd name="T59" fmla="*/ 394 h 394"/>
              <a:gd name="T60" fmla="*/ 675 w 942"/>
              <a:gd name="T61" fmla="*/ 317 h 394"/>
              <a:gd name="T62" fmla="*/ 513 w 942"/>
              <a:gd name="T63" fmla="*/ 139 h 394"/>
              <a:gd name="T64" fmla="*/ 551 w 942"/>
              <a:gd name="T65" fmla="*/ 162 h 394"/>
              <a:gd name="T66" fmla="*/ 234 w 942"/>
              <a:gd name="T67" fmla="*/ 0 h 394"/>
              <a:gd name="T68" fmla="*/ 234 w 942"/>
              <a:gd name="T69" fmla="*/ 75 h 394"/>
              <a:gd name="T70" fmla="*/ 234 w 942"/>
              <a:gd name="T71" fmla="*/ 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42" h="394">
                <a:moveTo>
                  <a:pt x="108" y="89"/>
                </a:moveTo>
                <a:cubicBezTo>
                  <a:pt x="47" y="89"/>
                  <a:pt x="0" y="136"/>
                  <a:pt x="0" y="197"/>
                </a:cubicBezTo>
                <a:cubicBezTo>
                  <a:pt x="0" y="256"/>
                  <a:pt x="47" y="303"/>
                  <a:pt x="108" y="303"/>
                </a:cubicBezTo>
                <a:cubicBezTo>
                  <a:pt x="138" y="303"/>
                  <a:pt x="164" y="291"/>
                  <a:pt x="185" y="270"/>
                </a:cubicBezTo>
                <a:cubicBezTo>
                  <a:pt x="152" y="218"/>
                  <a:pt x="152" y="218"/>
                  <a:pt x="152" y="218"/>
                </a:cubicBezTo>
                <a:cubicBezTo>
                  <a:pt x="143" y="232"/>
                  <a:pt x="124" y="244"/>
                  <a:pt x="108" y="244"/>
                </a:cubicBezTo>
                <a:cubicBezTo>
                  <a:pt x="82" y="244"/>
                  <a:pt x="61" y="223"/>
                  <a:pt x="61" y="197"/>
                </a:cubicBezTo>
                <a:cubicBezTo>
                  <a:pt x="61" y="171"/>
                  <a:pt x="82" y="150"/>
                  <a:pt x="108" y="150"/>
                </a:cubicBezTo>
                <a:cubicBezTo>
                  <a:pt x="124" y="150"/>
                  <a:pt x="143" y="160"/>
                  <a:pt x="152" y="174"/>
                </a:cubicBezTo>
                <a:cubicBezTo>
                  <a:pt x="185" y="122"/>
                  <a:pt x="185" y="122"/>
                  <a:pt x="185" y="122"/>
                </a:cubicBezTo>
                <a:cubicBezTo>
                  <a:pt x="164" y="101"/>
                  <a:pt x="138" y="89"/>
                  <a:pt x="108" y="89"/>
                </a:cubicBezTo>
                <a:moveTo>
                  <a:pt x="940" y="94"/>
                </a:moveTo>
                <a:cubicBezTo>
                  <a:pt x="940" y="94"/>
                  <a:pt x="940" y="94"/>
                  <a:pt x="940" y="94"/>
                </a:cubicBezTo>
                <a:cubicBezTo>
                  <a:pt x="940" y="94"/>
                  <a:pt x="940" y="94"/>
                  <a:pt x="940" y="94"/>
                </a:cubicBezTo>
                <a:moveTo>
                  <a:pt x="940" y="94"/>
                </a:moveTo>
                <a:cubicBezTo>
                  <a:pt x="865" y="94"/>
                  <a:pt x="865" y="94"/>
                  <a:pt x="865" y="94"/>
                </a:cubicBezTo>
                <a:cubicBezTo>
                  <a:pt x="836" y="136"/>
                  <a:pt x="836" y="136"/>
                  <a:pt x="836" y="136"/>
                </a:cubicBezTo>
                <a:cubicBezTo>
                  <a:pt x="811" y="94"/>
                  <a:pt x="811" y="94"/>
                  <a:pt x="811" y="94"/>
                </a:cubicBezTo>
                <a:cubicBezTo>
                  <a:pt x="736" y="94"/>
                  <a:pt x="736" y="94"/>
                  <a:pt x="736" y="94"/>
                </a:cubicBezTo>
                <a:cubicBezTo>
                  <a:pt x="799" y="188"/>
                  <a:pt x="799" y="188"/>
                  <a:pt x="799" y="188"/>
                </a:cubicBezTo>
                <a:cubicBezTo>
                  <a:pt x="717" y="298"/>
                  <a:pt x="717" y="298"/>
                  <a:pt x="717" y="298"/>
                </a:cubicBezTo>
                <a:cubicBezTo>
                  <a:pt x="792" y="298"/>
                  <a:pt x="792" y="298"/>
                  <a:pt x="792" y="298"/>
                </a:cubicBezTo>
                <a:cubicBezTo>
                  <a:pt x="834" y="239"/>
                  <a:pt x="834" y="239"/>
                  <a:pt x="834" y="239"/>
                </a:cubicBezTo>
                <a:cubicBezTo>
                  <a:pt x="869" y="298"/>
                  <a:pt x="869" y="298"/>
                  <a:pt x="869" y="298"/>
                </a:cubicBezTo>
                <a:cubicBezTo>
                  <a:pt x="942" y="298"/>
                  <a:pt x="942" y="298"/>
                  <a:pt x="942" y="298"/>
                </a:cubicBezTo>
                <a:cubicBezTo>
                  <a:pt x="872" y="188"/>
                  <a:pt x="872" y="188"/>
                  <a:pt x="872" y="188"/>
                </a:cubicBezTo>
                <a:cubicBezTo>
                  <a:pt x="940" y="94"/>
                  <a:pt x="940" y="94"/>
                  <a:pt x="940" y="94"/>
                </a:cubicBezTo>
                <a:moveTo>
                  <a:pt x="705" y="94"/>
                </a:moveTo>
                <a:cubicBezTo>
                  <a:pt x="644" y="94"/>
                  <a:pt x="644" y="94"/>
                  <a:pt x="644" y="94"/>
                </a:cubicBezTo>
                <a:cubicBezTo>
                  <a:pt x="644" y="298"/>
                  <a:pt x="644" y="298"/>
                  <a:pt x="644" y="298"/>
                </a:cubicBezTo>
                <a:cubicBezTo>
                  <a:pt x="705" y="298"/>
                  <a:pt x="705" y="298"/>
                  <a:pt x="705" y="298"/>
                </a:cubicBezTo>
                <a:cubicBezTo>
                  <a:pt x="705" y="94"/>
                  <a:pt x="705" y="94"/>
                  <a:pt x="705" y="94"/>
                </a:cubicBezTo>
                <a:moveTo>
                  <a:pt x="534" y="94"/>
                </a:moveTo>
                <a:cubicBezTo>
                  <a:pt x="452" y="94"/>
                  <a:pt x="452" y="94"/>
                  <a:pt x="452" y="94"/>
                </a:cubicBezTo>
                <a:cubicBezTo>
                  <a:pt x="452" y="298"/>
                  <a:pt x="452" y="298"/>
                  <a:pt x="452" y="298"/>
                </a:cubicBezTo>
                <a:cubicBezTo>
                  <a:pt x="513" y="298"/>
                  <a:pt x="513" y="298"/>
                  <a:pt x="513" y="298"/>
                </a:cubicBezTo>
                <a:cubicBezTo>
                  <a:pt x="513" y="237"/>
                  <a:pt x="513" y="237"/>
                  <a:pt x="513" y="237"/>
                </a:cubicBezTo>
                <a:cubicBezTo>
                  <a:pt x="553" y="298"/>
                  <a:pt x="553" y="298"/>
                  <a:pt x="553" y="298"/>
                </a:cubicBezTo>
                <a:cubicBezTo>
                  <a:pt x="630" y="298"/>
                  <a:pt x="630" y="298"/>
                  <a:pt x="630" y="298"/>
                </a:cubicBezTo>
                <a:cubicBezTo>
                  <a:pt x="569" y="216"/>
                  <a:pt x="569" y="216"/>
                  <a:pt x="569" y="216"/>
                </a:cubicBezTo>
                <a:cubicBezTo>
                  <a:pt x="593" y="209"/>
                  <a:pt x="607" y="188"/>
                  <a:pt x="607" y="160"/>
                </a:cubicBezTo>
                <a:cubicBezTo>
                  <a:pt x="607" y="141"/>
                  <a:pt x="600" y="124"/>
                  <a:pt x="590" y="113"/>
                </a:cubicBezTo>
                <a:cubicBezTo>
                  <a:pt x="576" y="101"/>
                  <a:pt x="558" y="94"/>
                  <a:pt x="534" y="94"/>
                </a:cubicBezTo>
                <a:moveTo>
                  <a:pt x="436" y="94"/>
                </a:moveTo>
                <a:cubicBezTo>
                  <a:pt x="281" y="94"/>
                  <a:pt x="281" y="94"/>
                  <a:pt x="281" y="94"/>
                </a:cubicBezTo>
                <a:cubicBezTo>
                  <a:pt x="281" y="148"/>
                  <a:pt x="281" y="148"/>
                  <a:pt x="281" y="148"/>
                </a:cubicBezTo>
                <a:cubicBezTo>
                  <a:pt x="328" y="148"/>
                  <a:pt x="328" y="148"/>
                  <a:pt x="328" y="148"/>
                </a:cubicBezTo>
                <a:cubicBezTo>
                  <a:pt x="328" y="298"/>
                  <a:pt x="328" y="298"/>
                  <a:pt x="328" y="298"/>
                </a:cubicBezTo>
                <a:cubicBezTo>
                  <a:pt x="389" y="298"/>
                  <a:pt x="389" y="298"/>
                  <a:pt x="389" y="298"/>
                </a:cubicBezTo>
                <a:cubicBezTo>
                  <a:pt x="389" y="148"/>
                  <a:pt x="389" y="148"/>
                  <a:pt x="389" y="148"/>
                </a:cubicBezTo>
                <a:cubicBezTo>
                  <a:pt x="436" y="148"/>
                  <a:pt x="436" y="148"/>
                  <a:pt x="436" y="148"/>
                </a:cubicBezTo>
                <a:cubicBezTo>
                  <a:pt x="436" y="94"/>
                  <a:pt x="436" y="94"/>
                  <a:pt x="436" y="94"/>
                </a:cubicBezTo>
                <a:moveTo>
                  <a:pt x="265" y="94"/>
                </a:moveTo>
                <a:cubicBezTo>
                  <a:pt x="204" y="94"/>
                  <a:pt x="204" y="94"/>
                  <a:pt x="204" y="94"/>
                </a:cubicBezTo>
                <a:cubicBezTo>
                  <a:pt x="204" y="298"/>
                  <a:pt x="204" y="298"/>
                  <a:pt x="204" y="298"/>
                </a:cubicBezTo>
                <a:cubicBezTo>
                  <a:pt x="265" y="298"/>
                  <a:pt x="265" y="298"/>
                  <a:pt x="265" y="298"/>
                </a:cubicBezTo>
                <a:cubicBezTo>
                  <a:pt x="265" y="94"/>
                  <a:pt x="265" y="94"/>
                  <a:pt x="265" y="94"/>
                </a:cubicBezTo>
                <a:moveTo>
                  <a:pt x="675" y="317"/>
                </a:moveTo>
                <a:cubicBezTo>
                  <a:pt x="654" y="317"/>
                  <a:pt x="637" y="333"/>
                  <a:pt x="637" y="354"/>
                </a:cubicBezTo>
                <a:cubicBezTo>
                  <a:pt x="637" y="375"/>
                  <a:pt x="654" y="394"/>
                  <a:pt x="675" y="394"/>
                </a:cubicBezTo>
                <a:cubicBezTo>
                  <a:pt x="696" y="394"/>
                  <a:pt x="715" y="375"/>
                  <a:pt x="715" y="354"/>
                </a:cubicBezTo>
                <a:cubicBezTo>
                  <a:pt x="715" y="333"/>
                  <a:pt x="696" y="317"/>
                  <a:pt x="675" y="317"/>
                </a:cubicBezTo>
                <a:moveTo>
                  <a:pt x="513" y="185"/>
                </a:moveTo>
                <a:cubicBezTo>
                  <a:pt x="513" y="139"/>
                  <a:pt x="513" y="139"/>
                  <a:pt x="513" y="139"/>
                </a:cubicBezTo>
                <a:cubicBezTo>
                  <a:pt x="525" y="139"/>
                  <a:pt x="539" y="139"/>
                  <a:pt x="546" y="146"/>
                </a:cubicBezTo>
                <a:cubicBezTo>
                  <a:pt x="551" y="150"/>
                  <a:pt x="551" y="155"/>
                  <a:pt x="551" y="162"/>
                </a:cubicBezTo>
                <a:cubicBezTo>
                  <a:pt x="551" y="178"/>
                  <a:pt x="541" y="185"/>
                  <a:pt x="513" y="185"/>
                </a:cubicBezTo>
                <a:moveTo>
                  <a:pt x="234" y="0"/>
                </a:moveTo>
                <a:cubicBezTo>
                  <a:pt x="213" y="0"/>
                  <a:pt x="195" y="17"/>
                  <a:pt x="195" y="38"/>
                </a:cubicBezTo>
                <a:cubicBezTo>
                  <a:pt x="195" y="59"/>
                  <a:pt x="213" y="75"/>
                  <a:pt x="234" y="75"/>
                </a:cubicBezTo>
                <a:cubicBezTo>
                  <a:pt x="255" y="75"/>
                  <a:pt x="272" y="59"/>
                  <a:pt x="272" y="38"/>
                </a:cubicBezTo>
                <a:cubicBezTo>
                  <a:pt x="272" y="17"/>
                  <a:pt x="255" y="0"/>
                  <a:pt x="234" y="0"/>
                </a:cubicBezTo>
              </a:path>
            </a:pathLst>
          </a:custGeom>
          <a:solidFill>
            <a:schemeClr val="bg2"/>
          </a:solidFill>
          <a:ln>
            <a:noFill/>
          </a:ln>
          <a:extLst/>
        </p:spPr>
        <p:txBody>
          <a:bodyPr vert="horz" wrap="square" lIns="91440" tIns="45720" rIns="91440" bIns="45720" numCol="1" anchor="t" anchorCtr="0" compatLnSpc="1">
            <a:prstTxWarp prst="textNoShape">
              <a:avLst/>
            </a:prstTxWarp>
          </a:bodyPr>
          <a:lstStyle/>
          <a:p>
            <a:pPr marL="0" marR="0" lvl="0" indent="0" algn="l" defTabSz="1088291"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dirty="0">
              <a:ln>
                <a:noFill/>
              </a:ln>
              <a:solidFill>
                <a:srgbClr val="FFFFFF"/>
              </a:solidFill>
              <a:effectLst/>
              <a:uLnTx/>
              <a:uFillTx/>
              <a:latin typeface="Arial"/>
              <a:ea typeface="+mn-ea"/>
              <a:cs typeface="+mn-cs"/>
            </a:endParaRPr>
          </a:p>
        </p:txBody>
      </p:sp>
      <p:sp>
        <p:nvSpPr>
          <p:cNvPr id="3" name="Text Placeholder 2"/>
          <p:cNvSpPr>
            <a:spLocks noGrp="1"/>
          </p:cNvSpPr>
          <p:nvPr>
            <p:ph type="body" sz="quarter" idx="15" hasCustomPrompt="1"/>
          </p:nvPr>
        </p:nvSpPr>
        <p:spPr>
          <a:xfrm>
            <a:off x="431943" y="3250986"/>
            <a:ext cx="8608079" cy="646331"/>
          </a:xfrm>
        </p:spPr>
        <p:txBody>
          <a:bodyPr anchor="b" anchorCtr="0">
            <a:spAutoFit/>
          </a:bodyPr>
          <a:lstStyle>
            <a:lvl1pPr marL="0" indent="0">
              <a:buNone/>
              <a:defRPr sz="3600">
                <a:solidFill>
                  <a:schemeClr val="tx2"/>
                </a:solidFill>
              </a:defRPr>
            </a:lvl1pPr>
          </a:lstStyle>
          <a:p>
            <a:pPr lvl="0"/>
            <a:r>
              <a:rPr lang="en-US" dirty="0" smtClean="0"/>
              <a:t>Presentation Title Placeholder</a:t>
            </a:r>
          </a:p>
        </p:txBody>
      </p:sp>
      <p:sp>
        <p:nvSpPr>
          <p:cNvPr id="15" name="Text Placeholder 11"/>
          <p:cNvSpPr>
            <a:spLocks noGrp="1"/>
          </p:cNvSpPr>
          <p:nvPr>
            <p:ph type="body" sz="quarter" idx="12" hasCustomPrompt="1"/>
          </p:nvPr>
        </p:nvSpPr>
        <p:spPr>
          <a:xfrm>
            <a:off x="444278" y="4484152"/>
            <a:ext cx="7764581" cy="369332"/>
          </a:xfrm>
          <a:prstGeom prst="rect">
            <a:avLst/>
          </a:prstGeom>
        </p:spPr>
        <p:txBody>
          <a:bodyPr wrap="square">
            <a:spAutoFit/>
          </a:bodyPr>
          <a:lstStyle>
            <a:lvl1pPr marL="0" indent="0" algn="l" defTabSz="1088291" rtl="0" eaLnBrk="1" latinLnBrk="0" hangingPunct="1">
              <a:lnSpc>
                <a:spcPct val="100000"/>
              </a:lnSpc>
              <a:spcBef>
                <a:spcPct val="0"/>
              </a:spcBef>
              <a:spcAft>
                <a:spcPct val="0"/>
              </a:spcAft>
              <a:buClr>
                <a:schemeClr val="tx1">
                  <a:lumMod val="65000"/>
                </a:schemeClr>
              </a:buClr>
              <a:buFont typeface="Times" pitchFamily="1" charset="0"/>
              <a:buNone/>
              <a:tabLst/>
              <a:defRPr lang="en-US" sz="1800" b="0" kern="1200" baseline="0" dirty="0" smtClean="0">
                <a:solidFill>
                  <a:schemeClr val="bg2"/>
                </a:solidFill>
                <a:latin typeface="+mj-lt"/>
                <a:ea typeface="+mn-ea"/>
                <a:cs typeface="Arial" pitchFamily="34" charset="0"/>
              </a:defRPr>
            </a:lvl1pPr>
          </a:lstStyle>
          <a:p>
            <a:pPr marL="0" marR="0" lvl="0" indent="0" algn="l" defTabSz="1088291" rtl="0" eaLnBrk="1" fontAlgn="auto" latinLnBrk="0" hangingPunct="1">
              <a:lnSpc>
                <a:spcPct val="100000"/>
              </a:lnSpc>
              <a:spcBef>
                <a:spcPct val="0"/>
              </a:spcBef>
              <a:spcAft>
                <a:spcPct val="0"/>
              </a:spcAft>
              <a:buClr>
                <a:srgbClr val="000000">
                  <a:lumMod val="65000"/>
                </a:srgbClr>
              </a:buClr>
              <a:buSzTx/>
              <a:buFont typeface="Times" pitchFamily="1" charset="0"/>
              <a:buNone/>
              <a:tabLst/>
              <a:defRPr/>
            </a:pPr>
            <a:r>
              <a:rPr kumimoji="0" lang="en-US" sz="1800" b="0" i="0" u="none" strike="noStrike" kern="1200" cap="none" spc="0" normalizeH="0" baseline="0" noProof="0" dirty="0" smtClean="0">
                <a:ln>
                  <a:noFill/>
                </a:ln>
                <a:solidFill>
                  <a:srgbClr val="000000">
                    <a:lumMod val="50000"/>
                  </a:srgbClr>
                </a:solidFill>
                <a:effectLst/>
                <a:uLnTx/>
                <a:uFillTx/>
                <a:latin typeface="Arial"/>
                <a:ea typeface="+mn-ea"/>
                <a:cs typeface="Arial" pitchFamily="34" charset="0"/>
              </a:rPr>
              <a:t>Presenter placeholder</a:t>
            </a:r>
          </a:p>
        </p:txBody>
      </p:sp>
      <p:sp>
        <p:nvSpPr>
          <p:cNvPr id="16" name="Text Placeholder 5"/>
          <p:cNvSpPr>
            <a:spLocks noGrp="1"/>
          </p:cNvSpPr>
          <p:nvPr>
            <p:ph type="body" sz="quarter" idx="13" hasCustomPrompt="1"/>
          </p:nvPr>
        </p:nvSpPr>
        <p:spPr>
          <a:xfrm>
            <a:off x="444278" y="3886993"/>
            <a:ext cx="7764581" cy="310341"/>
          </a:xfrm>
          <a:prstGeom prst="rect">
            <a:avLst/>
          </a:prstGeom>
        </p:spPr>
        <p:txBody>
          <a:bodyPr anchor="t" anchorCtr="0">
            <a:spAutoFit/>
          </a:bodyPr>
          <a:lstStyle>
            <a:lvl1pPr marL="0" indent="0" algn="l" defTabSz="1088291" rtl="0" eaLnBrk="1" latinLnBrk="0" hangingPunct="1">
              <a:lnSpc>
                <a:spcPts val="1700"/>
              </a:lnSpc>
              <a:buNone/>
              <a:defRPr lang="en-US" sz="2000" kern="1200" cap="none" spc="0" baseline="0" dirty="0" smtClean="0">
                <a:solidFill>
                  <a:srgbClr val="7F7F7F"/>
                </a:solidFill>
                <a:latin typeface="+mn-lt"/>
                <a:ea typeface="+mn-ea"/>
                <a:cs typeface="+mn-cs"/>
              </a:defRPr>
            </a:lvl1pPr>
          </a:lstStyle>
          <a:p>
            <a:pPr marL="0" marR="0" lvl="0" indent="0" algn="l" defTabSz="1088291" rtl="0" eaLnBrk="1" fontAlgn="auto" latinLnBrk="0" hangingPunct="1">
              <a:lnSpc>
                <a:spcPts val="17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rgbClr val="FFFFFF">
                    <a:lumMod val="50000"/>
                  </a:srgbClr>
                </a:solidFill>
                <a:effectLst/>
                <a:uLnTx/>
                <a:uFillTx/>
                <a:latin typeface="Arial"/>
                <a:ea typeface="+mn-ea"/>
                <a:cs typeface="+mn-cs"/>
              </a:rPr>
              <a:t>Subtitle placeholder</a:t>
            </a:r>
          </a:p>
        </p:txBody>
      </p:sp>
      <p:sp>
        <p:nvSpPr>
          <p:cNvPr id="17" name="Text Placeholder 11"/>
          <p:cNvSpPr>
            <a:spLocks noGrp="1"/>
          </p:cNvSpPr>
          <p:nvPr>
            <p:ph type="body" sz="quarter" idx="16" hasCustomPrompt="1"/>
          </p:nvPr>
        </p:nvSpPr>
        <p:spPr>
          <a:xfrm>
            <a:off x="444278" y="4811233"/>
            <a:ext cx="7764581" cy="369332"/>
          </a:xfrm>
          <a:prstGeom prst="rect">
            <a:avLst/>
          </a:prstGeom>
        </p:spPr>
        <p:txBody>
          <a:bodyPr wrap="square">
            <a:spAutoFit/>
          </a:bodyPr>
          <a:lstStyle>
            <a:lvl1pPr marL="0" indent="0" algn="l" defTabSz="1088291" rtl="0" eaLnBrk="1" latinLnBrk="0" hangingPunct="1">
              <a:lnSpc>
                <a:spcPct val="100000"/>
              </a:lnSpc>
              <a:spcBef>
                <a:spcPct val="0"/>
              </a:spcBef>
              <a:spcAft>
                <a:spcPct val="0"/>
              </a:spcAft>
              <a:buClr>
                <a:schemeClr val="tx1">
                  <a:lumMod val="65000"/>
                </a:schemeClr>
              </a:buClr>
              <a:buFont typeface="Times" pitchFamily="1" charset="0"/>
              <a:buNone/>
              <a:tabLst/>
              <a:defRPr lang="en-US" sz="1800" b="0" kern="1200" baseline="0" dirty="0" smtClean="0">
                <a:solidFill>
                  <a:schemeClr val="bg2"/>
                </a:solidFill>
                <a:latin typeface="+mj-lt"/>
                <a:ea typeface="+mn-ea"/>
                <a:cs typeface="Arial" pitchFamily="34" charset="0"/>
              </a:defRPr>
            </a:lvl1pPr>
          </a:lstStyle>
          <a:p>
            <a:pPr marL="0" marR="0" lvl="0" indent="0" algn="l" defTabSz="1088291" rtl="0" eaLnBrk="1" fontAlgn="auto" latinLnBrk="0" hangingPunct="1">
              <a:lnSpc>
                <a:spcPct val="100000"/>
              </a:lnSpc>
              <a:spcBef>
                <a:spcPct val="0"/>
              </a:spcBef>
              <a:spcAft>
                <a:spcPct val="0"/>
              </a:spcAft>
              <a:buClr>
                <a:srgbClr val="000000">
                  <a:lumMod val="65000"/>
                </a:srgbClr>
              </a:buClr>
              <a:buSzTx/>
              <a:buFont typeface="Times" pitchFamily="1" charset="0"/>
              <a:buNone/>
              <a:tabLst/>
              <a:defRPr/>
            </a:pPr>
            <a:r>
              <a:rPr kumimoji="0" lang="en-US" sz="1800" b="0" i="0" u="none" strike="noStrike" kern="1200" cap="none" spc="0" normalizeH="0" baseline="0" noProof="0" dirty="0" smtClean="0">
                <a:ln>
                  <a:noFill/>
                </a:ln>
                <a:solidFill>
                  <a:srgbClr val="000000">
                    <a:lumMod val="50000"/>
                  </a:srgbClr>
                </a:solidFill>
                <a:effectLst/>
                <a:uLnTx/>
                <a:uFillTx/>
                <a:latin typeface="Arial"/>
                <a:ea typeface="+mn-ea"/>
                <a:cs typeface="Arial" pitchFamily="34" charset="0"/>
              </a:rPr>
              <a:t>Title placeholder</a:t>
            </a:r>
          </a:p>
        </p:txBody>
      </p:sp>
      <p:sp>
        <p:nvSpPr>
          <p:cNvPr id="18" name="Text Placeholder 11"/>
          <p:cNvSpPr>
            <a:spLocks noGrp="1"/>
          </p:cNvSpPr>
          <p:nvPr>
            <p:ph type="body" sz="quarter" idx="17" hasCustomPrompt="1"/>
          </p:nvPr>
        </p:nvSpPr>
        <p:spPr>
          <a:xfrm>
            <a:off x="444278" y="5149701"/>
            <a:ext cx="7764581" cy="369332"/>
          </a:xfrm>
          <a:prstGeom prst="rect">
            <a:avLst/>
          </a:prstGeom>
        </p:spPr>
        <p:txBody>
          <a:bodyPr wrap="square">
            <a:spAutoFit/>
          </a:bodyPr>
          <a:lstStyle>
            <a:lvl1pPr marL="0" indent="0" algn="l" defTabSz="1088291" rtl="0" eaLnBrk="1" latinLnBrk="0" hangingPunct="1">
              <a:lnSpc>
                <a:spcPct val="100000"/>
              </a:lnSpc>
              <a:spcBef>
                <a:spcPct val="0"/>
              </a:spcBef>
              <a:spcAft>
                <a:spcPct val="0"/>
              </a:spcAft>
              <a:buClr>
                <a:schemeClr val="tx1">
                  <a:lumMod val="65000"/>
                </a:schemeClr>
              </a:buClr>
              <a:buFont typeface="Times" pitchFamily="1" charset="0"/>
              <a:buNone/>
              <a:tabLst/>
              <a:defRPr lang="en-US" sz="1800" b="0" kern="1200" baseline="0" dirty="0" smtClean="0">
                <a:solidFill>
                  <a:schemeClr val="bg2"/>
                </a:solidFill>
                <a:latin typeface="+mj-lt"/>
                <a:ea typeface="+mn-ea"/>
                <a:cs typeface="Arial" pitchFamily="34" charset="0"/>
              </a:defRPr>
            </a:lvl1pPr>
          </a:lstStyle>
          <a:p>
            <a:pPr marL="0" marR="0" lvl="0" indent="0" algn="l" defTabSz="1088291" rtl="0" eaLnBrk="1" fontAlgn="auto" latinLnBrk="0" hangingPunct="1">
              <a:lnSpc>
                <a:spcPct val="100000"/>
              </a:lnSpc>
              <a:spcBef>
                <a:spcPct val="0"/>
              </a:spcBef>
              <a:spcAft>
                <a:spcPct val="0"/>
              </a:spcAft>
              <a:buClr>
                <a:srgbClr val="000000">
                  <a:lumMod val="65000"/>
                </a:srgbClr>
              </a:buClr>
              <a:buSzTx/>
              <a:buFont typeface="Times" pitchFamily="1" charset="0"/>
              <a:buNone/>
              <a:tabLst/>
              <a:defRPr/>
            </a:pPr>
            <a:r>
              <a:rPr kumimoji="0" lang="en-US" sz="1800" b="0" i="0" u="none" strike="noStrike" kern="1200" cap="none" spc="0" normalizeH="0" baseline="0" noProof="0" dirty="0" smtClean="0">
                <a:ln>
                  <a:noFill/>
                </a:ln>
                <a:solidFill>
                  <a:srgbClr val="000000">
                    <a:lumMod val="50000"/>
                  </a:srgbClr>
                </a:solidFill>
                <a:effectLst/>
                <a:uLnTx/>
                <a:uFillTx/>
                <a:latin typeface="Arial"/>
                <a:ea typeface="+mn-ea"/>
                <a:cs typeface="Arial" pitchFamily="34" charset="0"/>
              </a:rPr>
              <a:t>Date placeholder</a:t>
            </a:r>
          </a:p>
        </p:txBody>
      </p:sp>
      <p:sp>
        <p:nvSpPr>
          <p:cNvPr id="10" name="TextBox 9"/>
          <p:cNvSpPr txBox="1"/>
          <p:nvPr userDrawn="1"/>
        </p:nvSpPr>
        <p:spPr>
          <a:xfrm>
            <a:off x="449299" y="6568318"/>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000000"/>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322414446"/>
      </p:ext>
    </p:extLst>
  </p:cSld>
  <p:clrMapOvr>
    <a:masterClrMapping/>
  </p:clrMapOvr>
  <p:transition spd="med">
    <p:fade/>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2" name="Title 1"/>
          <p:cNvSpPr>
            <a:spLocks noGrp="1"/>
          </p:cNvSpPr>
          <p:nvPr>
            <p:ph type="title"/>
          </p:nvPr>
        </p:nvSpPr>
        <p:spPr>
          <a:xfrm>
            <a:off x="442258" y="78828"/>
            <a:ext cx="11339900" cy="985840"/>
          </a:xfrm>
        </p:spPr>
        <p:txBody>
          <a:bodyPr/>
          <a:lstStyle/>
          <a:p>
            <a:r>
              <a:rPr lang="en-US" dirty="0" smtClean="0"/>
              <a:t>Click to edit Master title style</a:t>
            </a:r>
            <a:endParaRPr lang="en-US" dirty="0"/>
          </a:p>
        </p:txBody>
      </p:sp>
    </p:spTree>
    <p:extLst>
      <p:ext uri="{BB962C8B-B14F-4D97-AF65-F5344CB8AC3E}">
        <p14:creationId xmlns:p14="http://schemas.microsoft.com/office/powerpoint/2010/main" val="3539891487"/>
      </p:ext>
    </p:extLst>
  </p:cSld>
  <p:clrMapOvr>
    <a:masterClrMapping/>
  </p:clrMapOvr>
  <p:transition spd="med">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and Subtitle">
    <p:spTree>
      <p:nvGrpSpPr>
        <p:cNvPr id="1" name=""/>
        <p:cNvGrpSpPr/>
        <p:nvPr/>
      </p:nvGrpSpPr>
      <p:grpSpPr>
        <a:xfrm>
          <a:off x="0" y="0"/>
          <a:ext cx="0" cy="0"/>
          <a:chOff x="0" y="0"/>
          <a:chExt cx="0" cy="0"/>
        </a:xfrm>
      </p:grpSpPr>
      <p:sp>
        <p:nvSpPr>
          <p:cNvPr id="2" name="Title 1"/>
          <p:cNvSpPr>
            <a:spLocks noGrp="1"/>
          </p:cNvSpPr>
          <p:nvPr>
            <p:ph type="title"/>
          </p:nvPr>
        </p:nvSpPr>
        <p:spPr>
          <a:xfrm>
            <a:off x="443738" y="78828"/>
            <a:ext cx="11314074" cy="985840"/>
          </a:xfrm>
        </p:spPr>
        <p:txBody>
          <a:bodyPr/>
          <a:lstStyle/>
          <a:p>
            <a:r>
              <a:rPr lang="en-US" dirty="0" smtClean="0"/>
              <a:t>Click to edit Master title style</a:t>
            </a:r>
            <a:endParaRPr lang="en-US" dirty="0"/>
          </a:p>
        </p:txBody>
      </p:sp>
      <p:sp>
        <p:nvSpPr>
          <p:cNvPr id="3" name="Text Placeholder 6"/>
          <p:cNvSpPr>
            <a:spLocks noGrp="1"/>
          </p:cNvSpPr>
          <p:nvPr>
            <p:ph type="body" sz="quarter" idx="16" hasCustomPrompt="1"/>
          </p:nvPr>
        </p:nvSpPr>
        <p:spPr>
          <a:xfrm>
            <a:off x="443738" y="1033140"/>
            <a:ext cx="11314074"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Tree>
    <p:extLst>
      <p:ext uri="{BB962C8B-B14F-4D97-AF65-F5344CB8AC3E}">
        <p14:creationId xmlns:p14="http://schemas.microsoft.com/office/powerpoint/2010/main" val="369361794"/>
      </p:ext>
    </p:extLst>
  </p:cSld>
  <p:clrMapOvr>
    <a:masterClrMapping/>
  </p:clrMapOvr>
  <p:transition spd="med">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 No Subtitle">
    <p:spTree>
      <p:nvGrpSpPr>
        <p:cNvPr id="1" name=""/>
        <p:cNvGrpSpPr/>
        <p:nvPr/>
      </p:nvGrpSpPr>
      <p:grpSpPr>
        <a:xfrm>
          <a:off x="0" y="0"/>
          <a:ext cx="0" cy="0"/>
          <a:chOff x="0" y="0"/>
          <a:chExt cx="0" cy="0"/>
        </a:xfrm>
      </p:grpSpPr>
      <p:sp>
        <p:nvSpPr>
          <p:cNvPr id="2" name="Title 1"/>
          <p:cNvSpPr>
            <a:spLocks noGrp="1"/>
          </p:cNvSpPr>
          <p:nvPr>
            <p:ph type="title"/>
          </p:nvPr>
        </p:nvSpPr>
        <p:spPr>
          <a:xfrm>
            <a:off x="448174" y="78828"/>
            <a:ext cx="11312729" cy="985840"/>
          </a:xfrm>
        </p:spPr>
        <p:txBody>
          <a:bodyPr/>
          <a:lstStyle/>
          <a:p>
            <a:r>
              <a:rPr lang="en-US" dirty="0" smtClean="0"/>
              <a:t>Click to edit Master title style</a:t>
            </a:r>
            <a:endParaRPr lang="en-US" dirty="0"/>
          </a:p>
        </p:txBody>
      </p:sp>
      <p:sp>
        <p:nvSpPr>
          <p:cNvPr id="7" name="Content Placeholder 2"/>
          <p:cNvSpPr>
            <a:spLocks noGrp="1"/>
          </p:cNvSpPr>
          <p:nvPr>
            <p:ph sz="quarter" idx="20"/>
          </p:nvPr>
        </p:nvSpPr>
        <p:spPr>
          <a:xfrm>
            <a:off x="448174" y="1630364"/>
            <a:ext cx="11312729" cy="4495536"/>
          </a:xfrm>
        </p:spPr>
        <p:txBody>
          <a:bodyPr/>
          <a:lstStyle>
            <a:lvl2pPr>
              <a:defRPr sz="2000"/>
            </a:lvl2pPr>
            <a:lvl3pPr>
              <a:defRPr sz="1800"/>
            </a:lvl3pPr>
            <a:lvl4pPr>
              <a:defRPr sz="1600"/>
            </a:lvl4pPr>
            <a:lvl5pPr>
              <a:defRPr sz="1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405438623"/>
      </p:ext>
    </p:extLst>
  </p:cSld>
  <p:clrMapOvr>
    <a:masterClrMapping/>
  </p:clrMapOvr>
  <p:transition spd="med">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2" name="Title 1"/>
          <p:cNvSpPr>
            <a:spLocks noGrp="1"/>
          </p:cNvSpPr>
          <p:nvPr>
            <p:ph type="title"/>
          </p:nvPr>
        </p:nvSpPr>
        <p:spPr>
          <a:xfrm>
            <a:off x="448174" y="78828"/>
            <a:ext cx="11312729" cy="985840"/>
          </a:xfrm>
        </p:spPr>
        <p:txBody>
          <a:bodyPr/>
          <a:lstStyle/>
          <a:p>
            <a:r>
              <a:rPr lang="en-US" dirty="0" smtClean="0"/>
              <a:t>Click to edit Master title style</a:t>
            </a:r>
            <a:endParaRPr lang="en-US" dirty="0"/>
          </a:p>
        </p:txBody>
      </p:sp>
      <p:sp>
        <p:nvSpPr>
          <p:cNvPr id="3" name="Text Placeholder 6"/>
          <p:cNvSpPr>
            <a:spLocks noGrp="1"/>
          </p:cNvSpPr>
          <p:nvPr>
            <p:ph type="body" sz="quarter" idx="16" hasCustomPrompt="1"/>
          </p:nvPr>
        </p:nvSpPr>
        <p:spPr>
          <a:xfrm>
            <a:off x="448174" y="1033140"/>
            <a:ext cx="11312729"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7" name="Content Placeholder 2"/>
          <p:cNvSpPr>
            <a:spLocks noGrp="1"/>
          </p:cNvSpPr>
          <p:nvPr>
            <p:ph sz="quarter" idx="20"/>
          </p:nvPr>
        </p:nvSpPr>
        <p:spPr>
          <a:xfrm>
            <a:off x="448177" y="1874577"/>
            <a:ext cx="11323031" cy="4251325"/>
          </a:xfrm>
        </p:spPr>
        <p:txBody>
          <a:bodyPr/>
          <a:lstStyle>
            <a:lvl2pPr>
              <a:defRPr sz="2000"/>
            </a:lvl2pPr>
            <a:lvl3pPr>
              <a:defRPr sz="1800"/>
            </a:lvl3pPr>
            <a:lvl4pPr>
              <a:defRPr sz="1600"/>
            </a:lvl4pPr>
            <a:lvl5pPr>
              <a:defRPr sz="1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37898422"/>
      </p:ext>
    </p:extLst>
  </p:cSld>
  <p:clrMapOvr>
    <a:masterClrMapping/>
  </p:clrMapOvr>
  <p:transition spd="med">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wo Column">
    <p:spTree>
      <p:nvGrpSpPr>
        <p:cNvPr id="1" name=""/>
        <p:cNvGrpSpPr/>
        <p:nvPr/>
      </p:nvGrpSpPr>
      <p:grpSpPr>
        <a:xfrm>
          <a:off x="0" y="0"/>
          <a:ext cx="0" cy="0"/>
          <a:chOff x="0" y="0"/>
          <a:chExt cx="0" cy="0"/>
        </a:xfrm>
      </p:grpSpPr>
      <p:sp>
        <p:nvSpPr>
          <p:cNvPr id="6" name="Title 1"/>
          <p:cNvSpPr>
            <a:spLocks noGrp="1"/>
          </p:cNvSpPr>
          <p:nvPr>
            <p:ph type="title"/>
          </p:nvPr>
        </p:nvSpPr>
        <p:spPr>
          <a:xfrm>
            <a:off x="448175" y="78828"/>
            <a:ext cx="11319072" cy="985840"/>
          </a:xfrm>
        </p:spPr>
        <p:txBody>
          <a:bodyPr/>
          <a:lstStyle/>
          <a:p>
            <a:r>
              <a:rPr lang="en-US" dirty="0" smtClean="0"/>
              <a:t>Click to edit Master title style</a:t>
            </a:r>
            <a:endParaRPr lang="en-US" dirty="0"/>
          </a:p>
        </p:txBody>
      </p:sp>
      <p:sp>
        <p:nvSpPr>
          <p:cNvPr id="10" name="Text Placeholder 6"/>
          <p:cNvSpPr>
            <a:spLocks noGrp="1"/>
          </p:cNvSpPr>
          <p:nvPr>
            <p:ph type="body" sz="quarter" idx="16" hasCustomPrompt="1"/>
          </p:nvPr>
        </p:nvSpPr>
        <p:spPr>
          <a:xfrm>
            <a:off x="448175" y="1033140"/>
            <a:ext cx="11319072"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3" name="Content Placeholder 2"/>
          <p:cNvSpPr>
            <a:spLocks noGrp="1"/>
          </p:cNvSpPr>
          <p:nvPr>
            <p:ph sz="quarter" idx="20"/>
          </p:nvPr>
        </p:nvSpPr>
        <p:spPr>
          <a:xfrm>
            <a:off x="448173" y="1875103"/>
            <a:ext cx="5535086" cy="4251960"/>
          </a:xfrm>
        </p:spPr>
        <p:txBody>
          <a:bodyPr/>
          <a:lstStyle>
            <a:lvl1pPr marL="0" indent="0">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5" name="Content Placeholder 2"/>
          <p:cNvSpPr>
            <a:spLocks noGrp="1"/>
          </p:cNvSpPr>
          <p:nvPr>
            <p:ph sz="quarter" idx="21"/>
          </p:nvPr>
        </p:nvSpPr>
        <p:spPr>
          <a:xfrm>
            <a:off x="6228444" y="1876376"/>
            <a:ext cx="5533561" cy="4251960"/>
          </a:xfrm>
        </p:spPr>
        <p:txBody>
          <a:bodyPr/>
          <a:lstStyle>
            <a:lvl1pPr marL="0" indent="0">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576316073"/>
      </p:ext>
    </p:extLst>
  </p:cSld>
  <p:clrMapOvr>
    <a:masterClrMapping/>
  </p:clrMapOvr>
  <p:transition spd="med">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Multi-Content">
    <p:spTree>
      <p:nvGrpSpPr>
        <p:cNvPr id="1" name=""/>
        <p:cNvGrpSpPr/>
        <p:nvPr/>
      </p:nvGrpSpPr>
      <p:grpSpPr>
        <a:xfrm>
          <a:off x="0" y="0"/>
          <a:ext cx="0" cy="0"/>
          <a:chOff x="0" y="0"/>
          <a:chExt cx="0" cy="0"/>
        </a:xfrm>
      </p:grpSpPr>
      <p:sp>
        <p:nvSpPr>
          <p:cNvPr id="7" name="Title 1"/>
          <p:cNvSpPr>
            <a:spLocks noGrp="1"/>
          </p:cNvSpPr>
          <p:nvPr>
            <p:ph type="title"/>
          </p:nvPr>
        </p:nvSpPr>
        <p:spPr>
          <a:xfrm>
            <a:off x="448174" y="78828"/>
            <a:ext cx="11324327" cy="985840"/>
          </a:xfrm>
        </p:spPr>
        <p:txBody>
          <a:bodyPr/>
          <a:lstStyle/>
          <a:p>
            <a:r>
              <a:rPr lang="en-US" dirty="0" smtClean="0"/>
              <a:t>Click to edit Master title style</a:t>
            </a:r>
            <a:endParaRPr lang="en-US" dirty="0"/>
          </a:p>
        </p:txBody>
      </p:sp>
      <p:sp>
        <p:nvSpPr>
          <p:cNvPr id="10" name="Text Placeholder 6"/>
          <p:cNvSpPr>
            <a:spLocks noGrp="1"/>
          </p:cNvSpPr>
          <p:nvPr>
            <p:ph type="body" sz="quarter" idx="16" hasCustomPrompt="1"/>
          </p:nvPr>
        </p:nvSpPr>
        <p:spPr>
          <a:xfrm>
            <a:off x="448173" y="1033140"/>
            <a:ext cx="11327502"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12" name="Content Placeholder 2"/>
          <p:cNvSpPr>
            <a:spLocks noGrp="1"/>
          </p:cNvSpPr>
          <p:nvPr>
            <p:ph sz="quarter" idx="20"/>
          </p:nvPr>
        </p:nvSpPr>
        <p:spPr>
          <a:xfrm>
            <a:off x="448177" y="1874520"/>
            <a:ext cx="3615297" cy="4247504"/>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3" name="Content Placeholder 2"/>
          <p:cNvSpPr>
            <a:spLocks noGrp="1"/>
          </p:cNvSpPr>
          <p:nvPr>
            <p:ph sz="quarter" idx="21"/>
          </p:nvPr>
        </p:nvSpPr>
        <p:spPr>
          <a:xfrm>
            <a:off x="4268757" y="1874520"/>
            <a:ext cx="7502448" cy="4247504"/>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718124383"/>
      </p:ext>
    </p:extLst>
  </p:cSld>
  <p:clrMapOvr>
    <a:masterClrMapping/>
  </p:clrMapOvr>
  <p:transition spd="med">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hree Column">
    <p:spTree>
      <p:nvGrpSpPr>
        <p:cNvPr id="1" name=""/>
        <p:cNvGrpSpPr/>
        <p:nvPr/>
      </p:nvGrpSpPr>
      <p:grpSpPr>
        <a:xfrm>
          <a:off x="0" y="0"/>
          <a:ext cx="0" cy="0"/>
          <a:chOff x="0" y="0"/>
          <a:chExt cx="0" cy="0"/>
        </a:xfrm>
      </p:grpSpPr>
      <p:sp>
        <p:nvSpPr>
          <p:cNvPr id="11" name="Title 1"/>
          <p:cNvSpPr>
            <a:spLocks noGrp="1"/>
          </p:cNvSpPr>
          <p:nvPr>
            <p:ph type="title"/>
          </p:nvPr>
        </p:nvSpPr>
        <p:spPr>
          <a:xfrm>
            <a:off x="448174" y="78828"/>
            <a:ext cx="11308740" cy="985840"/>
          </a:xfrm>
        </p:spPr>
        <p:txBody>
          <a:bodyPr/>
          <a:lstStyle/>
          <a:p>
            <a:r>
              <a:rPr lang="en-US" smtClean="0"/>
              <a:t>Click to edit Master title style</a:t>
            </a:r>
            <a:endParaRPr lang="en-US"/>
          </a:p>
        </p:txBody>
      </p:sp>
      <p:sp>
        <p:nvSpPr>
          <p:cNvPr id="12" name="Text Placeholder 6"/>
          <p:cNvSpPr>
            <a:spLocks noGrp="1"/>
          </p:cNvSpPr>
          <p:nvPr>
            <p:ph type="body" sz="quarter" idx="16" hasCustomPrompt="1"/>
          </p:nvPr>
        </p:nvSpPr>
        <p:spPr>
          <a:xfrm>
            <a:off x="448174" y="1033140"/>
            <a:ext cx="11308740"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7" name="Content Placeholder 2"/>
          <p:cNvSpPr>
            <a:spLocks noGrp="1"/>
          </p:cNvSpPr>
          <p:nvPr>
            <p:ph sz="quarter" idx="20"/>
          </p:nvPr>
        </p:nvSpPr>
        <p:spPr>
          <a:xfrm>
            <a:off x="448173" y="1874520"/>
            <a:ext cx="3633980" cy="425196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10" name="Content Placeholder 2"/>
          <p:cNvSpPr>
            <a:spLocks noGrp="1"/>
          </p:cNvSpPr>
          <p:nvPr>
            <p:ph sz="quarter" idx="21"/>
          </p:nvPr>
        </p:nvSpPr>
        <p:spPr>
          <a:xfrm>
            <a:off x="4281239" y="1874520"/>
            <a:ext cx="3631113" cy="425196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13" name="Content Placeholder 2"/>
          <p:cNvSpPr>
            <a:spLocks noGrp="1"/>
          </p:cNvSpPr>
          <p:nvPr>
            <p:ph sz="quarter" idx="22"/>
          </p:nvPr>
        </p:nvSpPr>
        <p:spPr>
          <a:xfrm>
            <a:off x="8111439" y="1874520"/>
            <a:ext cx="3631113" cy="425196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Tree>
    <p:extLst>
      <p:ext uri="{BB962C8B-B14F-4D97-AF65-F5344CB8AC3E}">
        <p14:creationId xmlns:p14="http://schemas.microsoft.com/office/powerpoint/2010/main" val="2452826393"/>
      </p:ext>
    </p:extLst>
  </p:cSld>
  <p:clrMapOvr>
    <a:masterClrMapping/>
  </p:clrMapOvr>
  <p:transition spd="med">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wo Column Image and Subtext">
    <p:spTree>
      <p:nvGrpSpPr>
        <p:cNvPr id="1" name=""/>
        <p:cNvGrpSpPr/>
        <p:nvPr/>
      </p:nvGrpSpPr>
      <p:grpSpPr>
        <a:xfrm>
          <a:off x="0" y="0"/>
          <a:ext cx="0" cy="0"/>
          <a:chOff x="0" y="0"/>
          <a:chExt cx="0" cy="0"/>
        </a:xfrm>
      </p:grpSpPr>
      <p:sp>
        <p:nvSpPr>
          <p:cNvPr id="6" name="Title 1"/>
          <p:cNvSpPr>
            <a:spLocks noGrp="1"/>
          </p:cNvSpPr>
          <p:nvPr>
            <p:ph type="title"/>
          </p:nvPr>
        </p:nvSpPr>
        <p:spPr>
          <a:xfrm>
            <a:off x="448174" y="78828"/>
            <a:ext cx="11317269" cy="985840"/>
          </a:xfrm>
        </p:spPr>
        <p:txBody>
          <a:bodyPr/>
          <a:lstStyle/>
          <a:p>
            <a:r>
              <a:rPr lang="en-US" smtClean="0"/>
              <a:t>Click to edit Master title style</a:t>
            </a:r>
            <a:endParaRPr lang="en-US"/>
          </a:p>
        </p:txBody>
      </p:sp>
      <p:sp>
        <p:nvSpPr>
          <p:cNvPr id="10" name="Text Placeholder 6"/>
          <p:cNvSpPr>
            <a:spLocks noGrp="1"/>
          </p:cNvSpPr>
          <p:nvPr>
            <p:ph type="body" sz="quarter" idx="16" hasCustomPrompt="1"/>
          </p:nvPr>
        </p:nvSpPr>
        <p:spPr>
          <a:xfrm>
            <a:off x="448174" y="1033140"/>
            <a:ext cx="11317269"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4" name="Text Placeholder 3"/>
          <p:cNvSpPr>
            <a:spLocks noGrp="1"/>
          </p:cNvSpPr>
          <p:nvPr>
            <p:ph type="body" sz="quarter" idx="19"/>
          </p:nvPr>
        </p:nvSpPr>
        <p:spPr>
          <a:xfrm>
            <a:off x="448175" y="3980304"/>
            <a:ext cx="5575165" cy="2137925"/>
          </a:xfrm>
        </p:spPr>
        <p:txBody>
          <a:bodyPr/>
          <a:lstStyle>
            <a:lvl1pPr>
              <a:defRPr sz="2400"/>
            </a:lvl1pPr>
            <a:lvl2pPr>
              <a:defRPr sz="1800"/>
            </a:lvl2pPr>
            <a:lvl3pPr>
              <a:defRPr sz="1800"/>
            </a:lvl3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Text Placeholder 3"/>
          <p:cNvSpPr>
            <a:spLocks noGrp="1"/>
          </p:cNvSpPr>
          <p:nvPr>
            <p:ph type="body" sz="quarter" idx="20"/>
          </p:nvPr>
        </p:nvSpPr>
        <p:spPr>
          <a:xfrm>
            <a:off x="6007473" y="3980304"/>
            <a:ext cx="5759536" cy="2137925"/>
          </a:xfrm>
        </p:spPr>
        <p:txBody>
          <a:bodyPr/>
          <a:lstStyle>
            <a:lvl1pPr>
              <a:defRPr sz="2400"/>
            </a:lvl1pPr>
            <a:lvl2pPr>
              <a:defRPr sz="1800"/>
            </a:lvl2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3" name="Picture Placeholder 2"/>
          <p:cNvSpPr>
            <a:spLocks noGrp="1"/>
          </p:cNvSpPr>
          <p:nvPr>
            <p:ph type="pic" sz="quarter" idx="21" hasCustomPrompt="1"/>
          </p:nvPr>
        </p:nvSpPr>
        <p:spPr>
          <a:xfrm>
            <a:off x="448173" y="1846267"/>
            <a:ext cx="5573258" cy="1976437"/>
          </a:xfrm>
        </p:spPr>
        <p:txBody>
          <a:bodyPr/>
          <a:lstStyle>
            <a:lvl1pPr marL="0" indent="0">
              <a:buNone/>
              <a:defRPr sz="1600" baseline="0"/>
            </a:lvl1pPr>
          </a:lstStyle>
          <a:p>
            <a:r>
              <a:rPr lang="en-US" dirty="0" smtClean="0"/>
              <a:t>Use this box as a guideline for proper image placement.  Place your image on top and align to box.</a:t>
            </a:r>
          </a:p>
          <a:p>
            <a:endParaRPr lang="en-US" dirty="0" smtClean="0"/>
          </a:p>
        </p:txBody>
      </p:sp>
      <p:sp>
        <p:nvSpPr>
          <p:cNvPr id="8" name="Picture Placeholder 2"/>
          <p:cNvSpPr>
            <a:spLocks noGrp="1"/>
          </p:cNvSpPr>
          <p:nvPr>
            <p:ph type="pic" sz="quarter" idx="22" hasCustomPrompt="1"/>
          </p:nvPr>
        </p:nvSpPr>
        <p:spPr>
          <a:xfrm>
            <a:off x="6009140" y="1846267"/>
            <a:ext cx="5767643" cy="1976437"/>
          </a:xfrm>
        </p:spPr>
        <p:txBody>
          <a:bodyPr/>
          <a:lstStyle>
            <a:lvl1pPr marL="117475" marR="0" indent="-117475"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Char char=" "/>
              <a:tabLst/>
              <a:defRPr sz="1600"/>
            </a:lvl1pPr>
          </a:lstStyle>
          <a:p>
            <a:r>
              <a:rPr lang="en-US" dirty="0" smtClean="0"/>
              <a:t>Use this box as a guideline for proper image placement. Place your image on top and align to box.</a:t>
            </a:r>
          </a:p>
          <a:p>
            <a:endParaRPr lang="en-US" dirty="0"/>
          </a:p>
        </p:txBody>
      </p:sp>
    </p:spTree>
    <p:extLst>
      <p:ext uri="{BB962C8B-B14F-4D97-AF65-F5344CB8AC3E}">
        <p14:creationId xmlns:p14="http://schemas.microsoft.com/office/powerpoint/2010/main" val="4153170220"/>
      </p:ext>
    </p:extLst>
  </p:cSld>
  <p:clrMapOvr>
    <a:masterClrMapping/>
  </p:clrMapOvr>
  <p:transition spd="med">
    <p:fade/>
  </p:transition>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ubtitle and Content">
    <p:spTree>
      <p:nvGrpSpPr>
        <p:cNvPr id="1" name=""/>
        <p:cNvGrpSpPr/>
        <p:nvPr/>
      </p:nvGrpSpPr>
      <p:grpSpPr>
        <a:xfrm>
          <a:off x="0" y="0"/>
          <a:ext cx="0" cy="0"/>
          <a:chOff x="0" y="0"/>
          <a:chExt cx="0" cy="0"/>
        </a:xfrm>
      </p:grpSpPr>
      <p:sp>
        <p:nvSpPr>
          <p:cNvPr id="5" name="Text Placeholder 4"/>
          <p:cNvSpPr>
            <a:spLocks noGrp="1"/>
          </p:cNvSpPr>
          <p:nvPr>
            <p:ph type="body" sz="quarter" idx="10"/>
          </p:nvPr>
        </p:nvSpPr>
        <p:spPr>
          <a:xfrm>
            <a:off x="4171441" y="2522331"/>
            <a:ext cx="7716247" cy="1692771"/>
          </a:xfrm>
        </p:spPr>
        <p:txBody>
          <a:bodyPr wrap="square" anchor="ctr" anchorCtr="0">
            <a:spAutoFit/>
          </a:bodyPr>
          <a:lstStyle>
            <a:lvl3pPr marL="342900" indent="-174625">
              <a:defRPr/>
            </a:lvl3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Content Placeholder 6"/>
          <p:cNvSpPr>
            <a:spLocks noGrp="1"/>
          </p:cNvSpPr>
          <p:nvPr>
            <p:ph sz="quarter" idx="14" hasCustomPrompt="1"/>
          </p:nvPr>
        </p:nvSpPr>
        <p:spPr>
          <a:xfrm>
            <a:off x="469190" y="2192116"/>
            <a:ext cx="3383237" cy="1993281"/>
          </a:xfrm>
        </p:spPr>
        <p:txBody>
          <a:bodyPr wrap="square" anchor="ctr" anchorCtr="0">
            <a:spAutoFit/>
          </a:bodyPr>
          <a:lstStyle>
            <a:lvl1pPr marL="0" indent="0" algn="l">
              <a:lnSpc>
                <a:spcPts val="3700"/>
              </a:lnSpc>
              <a:defRPr sz="3200">
                <a:solidFill>
                  <a:schemeClr val="bg2"/>
                </a:solidFill>
              </a:defRPr>
            </a:lvl1pPr>
          </a:lstStyle>
          <a:p>
            <a:pPr lvl="0"/>
            <a:r>
              <a:rPr lang="en-US" dirty="0" smtClean="0"/>
              <a:t>Title and </a:t>
            </a:r>
            <a:br>
              <a:rPr lang="en-US" dirty="0" smtClean="0"/>
            </a:br>
            <a:r>
              <a:rPr lang="en-US" dirty="0" smtClean="0"/>
              <a:t>content slide, </a:t>
            </a:r>
            <a:br>
              <a:rPr lang="en-US" dirty="0" smtClean="0"/>
            </a:br>
            <a:r>
              <a:rPr lang="en-US" dirty="0" smtClean="0"/>
              <a:t>sentence case, </a:t>
            </a:r>
            <a:br>
              <a:rPr lang="en-US" dirty="0" smtClean="0"/>
            </a:br>
            <a:r>
              <a:rPr lang="en-US" dirty="0" smtClean="0"/>
              <a:t>left-aligned</a:t>
            </a:r>
          </a:p>
        </p:txBody>
      </p:sp>
      <p:sp>
        <p:nvSpPr>
          <p:cNvPr id="10" name="Text Placeholder 6"/>
          <p:cNvSpPr>
            <a:spLocks noGrp="1"/>
          </p:cNvSpPr>
          <p:nvPr>
            <p:ph type="body" sz="quarter" idx="17" hasCustomPrompt="1"/>
          </p:nvPr>
        </p:nvSpPr>
        <p:spPr>
          <a:xfrm>
            <a:off x="448175" y="4158178"/>
            <a:ext cx="3294615"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Tree>
    <p:extLst>
      <p:ext uri="{BB962C8B-B14F-4D97-AF65-F5344CB8AC3E}">
        <p14:creationId xmlns:p14="http://schemas.microsoft.com/office/powerpoint/2010/main" val="786715497"/>
      </p:ext>
    </p:extLst>
  </p:cSld>
  <p:clrMapOvr>
    <a:masterClrMapping/>
  </p:clrMapOvr>
  <p:transition spd="med">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7" name="Content Placeholder 6"/>
          <p:cNvSpPr>
            <a:spLocks noGrp="1"/>
          </p:cNvSpPr>
          <p:nvPr>
            <p:ph sz="quarter" idx="14" hasCustomPrompt="1"/>
          </p:nvPr>
        </p:nvSpPr>
        <p:spPr>
          <a:xfrm>
            <a:off x="536717" y="3145592"/>
            <a:ext cx="3533107" cy="566822"/>
          </a:xfrm>
        </p:spPr>
        <p:txBody>
          <a:bodyPr wrap="square" anchor="ctr" anchorCtr="0">
            <a:spAutoFit/>
          </a:bodyPr>
          <a:lstStyle>
            <a:lvl1pPr marL="0" indent="0" algn="l">
              <a:lnSpc>
                <a:spcPts val="3700"/>
              </a:lnSpc>
              <a:buNone/>
              <a:defRPr sz="4000">
                <a:solidFill>
                  <a:srgbClr val="00A1E0"/>
                </a:solidFill>
              </a:defRPr>
            </a:lvl1pPr>
          </a:lstStyle>
          <a:p>
            <a:pPr lvl="0"/>
            <a:r>
              <a:rPr lang="en-US" dirty="0" smtClean="0"/>
              <a:t>Agenda</a:t>
            </a:r>
          </a:p>
        </p:txBody>
      </p:sp>
      <p:sp>
        <p:nvSpPr>
          <p:cNvPr id="4" name="Text Placeholder 4"/>
          <p:cNvSpPr>
            <a:spLocks noGrp="1"/>
          </p:cNvSpPr>
          <p:nvPr>
            <p:ph type="body" sz="quarter" idx="10"/>
          </p:nvPr>
        </p:nvSpPr>
        <p:spPr>
          <a:xfrm>
            <a:off x="4170751" y="2522331"/>
            <a:ext cx="7717031" cy="1692771"/>
          </a:xfrm>
        </p:spPr>
        <p:txBody>
          <a:bodyPr wrap="square" anchor="ctr" anchorCtr="0">
            <a:sp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4003820570"/>
      </p:ext>
    </p:extLst>
  </p:cSld>
  <p:clrMapOvr>
    <a:masterClrMapping/>
  </p:clrMapOvr>
  <p:transition spd="med">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105017"/>
      </p:ext>
    </p:extLst>
  </p:cSld>
  <p:clrMapOvr>
    <a:masterClrMapping/>
  </p:clrMapOvr>
  <p:transition spd="med">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Small Text and Photo">
    <p:spTree>
      <p:nvGrpSpPr>
        <p:cNvPr id="1" name=""/>
        <p:cNvGrpSpPr/>
        <p:nvPr/>
      </p:nvGrpSpPr>
      <p:grpSpPr>
        <a:xfrm>
          <a:off x="0" y="0"/>
          <a:ext cx="0" cy="0"/>
          <a:chOff x="0" y="0"/>
          <a:chExt cx="0" cy="0"/>
        </a:xfrm>
      </p:grpSpPr>
      <p:sp>
        <p:nvSpPr>
          <p:cNvPr id="8" name="Picture Placeholder 7"/>
          <p:cNvSpPr>
            <a:spLocks noGrp="1"/>
          </p:cNvSpPr>
          <p:nvPr>
            <p:ph type="pic" sz="quarter" idx="11" hasCustomPrompt="1"/>
          </p:nvPr>
        </p:nvSpPr>
        <p:spPr>
          <a:xfrm>
            <a:off x="4254022" y="4"/>
            <a:ext cx="7937980" cy="6857999"/>
          </a:xfrm>
        </p:spPr>
        <p:txBody>
          <a:bodyPr/>
          <a:lstStyle>
            <a:lvl1pPr marL="117475" marR="0" indent="-117475"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Char char=" "/>
              <a:tabLst/>
              <a:defRPr/>
            </a:lvl1pPr>
          </a:lstStyle>
          <a:p>
            <a:r>
              <a:rPr lang="en-US" dirty="0" smtClean="0"/>
              <a:t>Use this box as a guideline for proper image placement.  Place your image on top and align to box.</a:t>
            </a:r>
          </a:p>
          <a:p>
            <a:endParaRPr lang="en-US" dirty="0"/>
          </a:p>
        </p:txBody>
      </p:sp>
      <p:sp>
        <p:nvSpPr>
          <p:cNvPr id="3" name="Text Placeholder 2"/>
          <p:cNvSpPr>
            <a:spLocks noGrp="1"/>
          </p:cNvSpPr>
          <p:nvPr>
            <p:ph type="body" sz="quarter" idx="12" hasCustomPrompt="1"/>
          </p:nvPr>
        </p:nvSpPr>
        <p:spPr>
          <a:xfrm>
            <a:off x="448174" y="2214567"/>
            <a:ext cx="3660140" cy="2060575"/>
          </a:xfrm>
        </p:spPr>
        <p:txBody>
          <a:bodyPr anchor="ctr" anchorCtr="0"/>
          <a:lstStyle>
            <a:lvl1pPr marL="0" indent="0">
              <a:buNone/>
              <a:defRPr sz="3200"/>
            </a:lvl1pPr>
          </a:lstStyle>
          <a:p>
            <a:pPr lvl="0"/>
            <a:r>
              <a:rPr lang="en-US" dirty="0" smtClean="0"/>
              <a:t>Photo slide, 32pt, use for short sentences not bullets.</a:t>
            </a:r>
          </a:p>
        </p:txBody>
      </p:sp>
      <p:sp>
        <p:nvSpPr>
          <p:cNvPr id="5" name="TextBox 4"/>
          <p:cNvSpPr txBox="1"/>
          <p:nvPr userDrawn="1"/>
        </p:nvSpPr>
        <p:spPr>
          <a:xfrm>
            <a:off x="449299" y="6568318"/>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000000"/>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1508198871"/>
      </p:ext>
    </p:extLst>
  </p:cSld>
  <p:clrMapOvr>
    <a:masterClrMapping/>
  </p:clrMapOvr>
  <p:transition spd="med">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Large Text Photo">
    <p:spTree>
      <p:nvGrpSpPr>
        <p:cNvPr id="1" name=""/>
        <p:cNvGrpSpPr/>
        <p:nvPr/>
      </p:nvGrpSpPr>
      <p:grpSpPr>
        <a:xfrm>
          <a:off x="0" y="0"/>
          <a:ext cx="0" cy="0"/>
          <a:chOff x="0" y="0"/>
          <a:chExt cx="0" cy="0"/>
        </a:xfrm>
      </p:grpSpPr>
      <p:sp>
        <p:nvSpPr>
          <p:cNvPr id="8" name="Picture Placeholder 7"/>
          <p:cNvSpPr>
            <a:spLocks noGrp="1"/>
          </p:cNvSpPr>
          <p:nvPr>
            <p:ph type="pic" sz="quarter" idx="11" hasCustomPrompt="1"/>
          </p:nvPr>
        </p:nvSpPr>
        <p:spPr>
          <a:xfrm>
            <a:off x="8130120" y="4"/>
            <a:ext cx="4061883" cy="6857999"/>
          </a:xfrm>
        </p:spPr>
        <p:txBody>
          <a:bodyPr/>
          <a:lstStyle/>
          <a:p>
            <a:r>
              <a:rPr lang="en-US" dirty="0" smtClean="0"/>
              <a:t>Use this box as a guideline for proper image placement.  Place your image on top and align to box.</a:t>
            </a:r>
          </a:p>
        </p:txBody>
      </p:sp>
      <p:sp>
        <p:nvSpPr>
          <p:cNvPr id="5" name="Text Placeholder 2"/>
          <p:cNvSpPr>
            <a:spLocks noGrp="1"/>
          </p:cNvSpPr>
          <p:nvPr>
            <p:ph type="body" sz="quarter" idx="12" hasCustomPrompt="1"/>
          </p:nvPr>
        </p:nvSpPr>
        <p:spPr>
          <a:xfrm>
            <a:off x="448174" y="2460021"/>
            <a:ext cx="7469164" cy="1569660"/>
          </a:xfrm>
        </p:spPr>
        <p:txBody>
          <a:bodyPr vert="horz" wrap="square" lIns="91440" tIns="45720" rIns="91440" bIns="45720" rtlCol="0" anchor="ctr">
            <a:spAutoFit/>
          </a:bodyPr>
          <a:lstStyle>
            <a:lvl1pPr>
              <a:defRPr lang="en-US" sz="3200" dirty="0" smtClean="0">
                <a:solidFill>
                  <a:schemeClr val="bg2"/>
                </a:solidFill>
                <a:effectLst/>
                <a:latin typeface="+mj-lt"/>
                <a:ea typeface="+mj-ea"/>
                <a:cs typeface="Arial" pitchFamily="34" charset="0"/>
              </a:defRPr>
            </a:lvl1pPr>
          </a:lstStyle>
          <a:p>
            <a:pPr lvl="0">
              <a:spcBef>
                <a:spcPct val="0"/>
              </a:spcBef>
              <a:tabLst>
                <a:tab pos="2000250" algn="l"/>
              </a:tabLst>
            </a:pPr>
            <a:r>
              <a:rPr lang="en-US" dirty="0" smtClean="0"/>
              <a:t>Photo slide, 32pt, this space </a:t>
            </a:r>
            <a:br>
              <a:rPr lang="en-US" dirty="0" smtClean="0"/>
            </a:br>
            <a:r>
              <a:rPr lang="en-US" dirty="0" smtClean="0"/>
              <a:t>is used for full sentences, </a:t>
            </a:r>
            <a:br>
              <a:rPr lang="en-US" dirty="0" smtClean="0"/>
            </a:br>
            <a:r>
              <a:rPr lang="en-US" dirty="0" smtClean="0"/>
              <a:t>not bullet points.</a:t>
            </a:r>
          </a:p>
        </p:txBody>
      </p:sp>
      <p:sp>
        <p:nvSpPr>
          <p:cNvPr id="6" name="TextBox 5"/>
          <p:cNvSpPr txBox="1"/>
          <p:nvPr userDrawn="1"/>
        </p:nvSpPr>
        <p:spPr>
          <a:xfrm>
            <a:off x="449299" y="6568318"/>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000000"/>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830683581"/>
      </p:ext>
    </p:extLst>
  </p:cSld>
  <p:clrMapOvr>
    <a:masterClrMapping/>
  </p:clrMapOvr>
  <p:transition spd="med">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ntent and Photo">
    <p:spTree>
      <p:nvGrpSpPr>
        <p:cNvPr id="1" name=""/>
        <p:cNvGrpSpPr/>
        <p:nvPr/>
      </p:nvGrpSpPr>
      <p:grpSpPr>
        <a:xfrm>
          <a:off x="0" y="0"/>
          <a:ext cx="0" cy="0"/>
          <a:chOff x="0" y="0"/>
          <a:chExt cx="0" cy="0"/>
        </a:xfrm>
      </p:grpSpPr>
      <p:sp>
        <p:nvSpPr>
          <p:cNvPr id="6" name="Title 1"/>
          <p:cNvSpPr>
            <a:spLocks noGrp="1"/>
          </p:cNvSpPr>
          <p:nvPr>
            <p:ph type="title"/>
          </p:nvPr>
        </p:nvSpPr>
        <p:spPr>
          <a:xfrm>
            <a:off x="448174" y="78828"/>
            <a:ext cx="7527980" cy="985840"/>
          </a:xfrm>
        </p:spPr>
        <p:txBody>
          <a:bodyPr/>
          <a:lstStyle/>
          <a:p>
            <a:r>
              <a:rPr lang="en-US" dirty="0" smtClean="0"/>
              <a:t>Click to edit Master title style</a:t>
            </a:r>
            <a:endParaRPr lang="en-US" dirty="0"/>
          </a:p>
        </p:txBody>
      </p:sp>
      <p:sp>
        <p:nvSpPr>
          <p:cNvPr id="7" name="Text Placeholder 6"/>
          <p:cNvSpPr>
            <a:spLocks noGrp="1"/>
          </p:cNvSpPr>
          <p:nvPr>
            <p:ph type="body" sz="quarter" idx="16" hasCustomPrompt="1"/>
          </p:nvPr>
        </p:nvSpPr>
        <p:spPr>
          <a:xfrm>
            <a:off x="448174" y="1033140"/>
            <a:ext cx="7527980"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10" name="Text Placeholder 5"/>
          <p:cNvSpPr>
            <a:spLocks noGrp="1"/>
          </p:cNvSpPr>
          <p:nvPr>
            <p:ph type="body" sz="quarter" idx="18"/>
          </p:nvPr>
        </p:nvSpPr>
        <p:spPr>
          <a:xfrm>
            <a:off x="448174" y="1874524"/>
            <a:ext cx="7529886" cy="4251325"/>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 name="Picture Placeholder 7"/>
          <p:cNvSpPr>
            <a:spLocks noGrp="1"/>
          </p:cNvSpPr>
          <p:nvPr>
            <p:ph type="pic" sz="quarter" idx="11" hasCustomPrompt="1"/>
          </p:nvPr>
        </p:nvSpPr>
        <p:spPr>
          <a:xfrm>
            <a:off x="8131136" y="4"/>
            <a:ext cx="4015833" cy="6857999"/>
          </a:xfrm>
        </p:spPr>
        <p:txBody>
          <a:bodyPr/>
          <a:lstStyle/>
          <a:p>
            <a:r>
              <a:rPr lang="en-US" dirty="0" smtClean="0"/>
              <a:t>Use this box as a guideline for proper image placement.  Place your image on top and align to box.</a:t>
            </a:r>
          </a:p>
        </p:txBody>
      </p:sp>
      <p:sp>
        <p:nvSpPr>
          <p:cNvPr id="11" name="TextBox 10"/>
          <p:cNvSpPr txBox="1"/>
          <p:nvPr userDrawn="1"/>
        </p:nvSpPr>
        <p:spPr>
          <a:xfrm>
            <a:off x="449299" y="6568318"/>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000000"/>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714204764"/>
      </p:ext>
    </p:extLst>
  </p:cSld>
  <p:clrMapOvr>
    <a:masterClrMapping/>
  </p:clrMapOvr>
  <p:transition spd="med">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1_Text and Full Image">
    <p:spTree>
      <p:nvGrpSpPr>
        <p:cNvPr id="1" name=""/>
        <p:cNvGrpSpPr/>
        <p:nvPr/>
      </p:nvGrpSpPr>
      <p:grpSpPr>
        <a:xfrm>
          <a:off x="0" y="0"/>
          <a:ext cx="0" cy="0"/>
          <a:chOff x="0" y="0"/>
          <a:chExt cx="0" cy="0"/>
        </a:xfrm>
      </p:grpSpPr>
      <p:sp>
        <p:nvSpPr>
          <p:cNvPr id="6" name="Text Placeholder 5"/>
          <p:cNvSpPr>
            <a:spLocks noGrp="1"/>
          </p:cNvSpPr>
          <p:nvPr>
            <p:ph type="body" sz="quarter" idx="10" hasCustomPrompt="1"/>
          </p:nvPr>
        </p:nvSpPr>
        <p:spPr>
          <a:xfrm>
            <a:off x="409681" y="1677988"/>
            <a:ext cx="11364698" cy="3529012"/>
          </a:xfrm>
          <a:gradFill>
            <a:gsLst>
              <a:gs pos="49578">
                <a:srgbClr val="050505">
                  <a:alpha val="60000"/>
                </a:srgbClr>
              </a:gs>
              <a:gs pos="67000">
                <a:srgbClr val="050505">
                  <a:alpha val="50000"/>
                </a:srgbClr>
              </a:gs>
              <a:gs pos="36000">
                <a:srgbClr val="050505">
                  <a:alpha val="50000"/>
                </a:srgbClr>
              </a:gs>
              <a:gs pos="0">
                <a:srgbClr val="050505">
                  <a:alpha val="0"/>
                </a:srgbClr>
              </a:gs>
              <a:gs pos="100000">
                <a:srgbClr val="050505">
                  <a:alpha val="0"/>
                </a:srgbClr>
              </a:gs>
            </a:gsLst>
            <a:lin ang="0" scaled="0"/>
          </a:gradFill>
          <a:ln w="9525" cap="flat" cmpd="sng" algn="ctr">
            <a:noFill/>
            <a:prstDash val="solid"/>
            <a:round/>
            <a:headEnd type="none" w="med" len="med"/>
            <a:tailEnd type="none" w="med" len="med"/>
          </a:ln>
          <a:effectLst/>
        </p:spPr>
        <p:txBody>
          <a:bodyPr vert="horz" wrap="none" lIns="138239" tIns="69119" rIns="138239" bIns="69119" numCol="1" rtlCol="0" anchor="ctr" anchorCtr="0" compatLnSpc="1">
            <a:prstTxWarp prst="textNoShape">
              <a:avLst/>
            </a:prstTxWarp>
            <a:normAutofit/>
          </a:bodyPr>
          <a:lstStyle>
            <a:lvl1pPr algn="ctr">
              <a:lnSpc>
                <a:spcPts val="4300"/>
              </a:lnSpc>
              <a:defRPr lang="en-US" sz="4000" baseline="0" dirty="0" smtClean="0">
                <a:solidFill>
                  <a:srgbClr val="FFFFFF"/>
                </a:solidFill>
                <a:latin typeface="Arial" charset="0"/>
                <a:cs typeface="Arial" charset="0"/>
              </a:defRPr>
            </a:lvl1pPr>
          </a:lstStyle>
          <a:p>
            <a:pPr marL="0" lvl="0" algn="ctr" defTabSz="1461590" fontAlgn="base">
              <a:spcBef>
                <a:spcPct val="0"/>
              </a:spcBef>
              <a:spcAft>
                <a:spcPct val="0"/>
              </a:spcAft>
            </a:pPr>
            <a:r>
              <a:rPr lang="en-US" dirty="0" smtClean="0"/>
              <a:t>Text over large photo placeholder. </a:t>
            </a:r>
            <a:br>
              <a:rPr lang="en-US" dirty="0" smtClean="0"/>
            </a:br>
            <a:r>
              <a:rPr lang="en-US" dirty="0" smtClean="0"/>
              <a:t>Use with sentences not bullets. Place full </a:t>
            </a:r>
            <a:br>
              <a:rPr lang="en-US" dirty="0" smtClean="0"/>
            </a:br>
            <a:r>
              <a:rPr lang="en-US" dirty="0" smtClean="0"/>
              <a:t>bleed photo with blur behind text.</a:t>
            </a:r>
          </a:p>
        </p:txBody>
      </p:sp>
      <p:sp>
        <p:nvSpPr>
          <p:cNvPr id="4" name="TextBox 3"/>
          <p:cNvSpPr txBox="1"/>
          <p:nvPr userDrawn="1"/>
        </p:nvSpPr>
        <p:spPr>
          <a:xfrm>
            <a:off x="449299" y="6568318"/>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000000"/>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4054662360"/>
      </p:ext>
    </p:extLst>
  </p:cSld>
  <p:clrMapOvr>
    <a:masterClrMapping/>
  </p:clrMapOvr>
  <p:transition spd="med">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Multi-Line Statement">
    <p:spTree>
      <p:nvGrpSpPr>
        <p:cNvPr id="1" name=""/>
        <p:cNvGrpSpPr/>
        <p:nvPr/>
      </p:nvGrpSpPr>
      <p:grpSpPr>
        <a:xfrm>
          <a:off x="0" y="0"/>
          <a:ext cx="0" cy="0"/>
          <a:chOff x="0" y="0"/>
          <a:chExt cx="0" cy="0"/>
        </a:xfrm>
      </p:grpSpPr>
      <p:sp>
        <p:nvSpPr>
          <p:cNvPr id="7" name="Text Placeholder 4"/>
          <p:cNvSpPr>
            <a:spLocks noGrp="1"/>
          </p:cNvSpPr>
          <p:nvPr>
            <p:ph type="body" sz="quarter" idx="10" hasCustomPrompt="1"/>
          </p:nvPr>
        </p:nvSpPr>
        <p:spPr>
          <a:xfrm>
            <a:off x="536715" y="2517479"/>
            <a:ext cx="11237664" cy="1182375"/>
          </a:xfrm>
        </p:spPr>
        <p:txBody>
          <a:bodyPr wrap="square" anchor="b" anchorCtr="0">
            <a:spAutoFit/>
          </a:bodyPr>
          <a:lstStyle>
            <a:lvl1pPr marL="0" algn="ctr" defTabSz="1088291" rtl="0" eaLnBrk="1" latinLnBrk="0" hangingPunct="1">
              <a:lnSpc>
                <a:spcPts val="4200"/>
              </a:lnSpc>
              <a:defRPr lang="en-US" sz="4000" kern="1200" dirty="0" smtClean="0">
                <a:solidFill>
                  <a:schemeClr val="tx2"/>
                </a:solidFill>
                <a:latin typeface="+mn-lt"/>
                <a:ea typeface="+mn-ea"/>
                <a:cs typeface="+mn-cs"/>
              </a:defRPr>
            </a:lvl1pPr>
          </a:lstStyle>
          <a:p>
            <a:pPr lvl="0"/>
            <a:r>
              <a:rPr lang="en-US" dirty="0" smtClean="0"/>
              <a:t>Big statement slide,</a:t>
            </a:r>
            <a:br>
              <a:rPr lang="en-US" dirty="0" smtClean="0"/>
            </a:br>
            <a:r>
              <a:rPr lang="en-US" dirty="0" smtClean="0"/>
              <a:t>sentence case</a:t>
            </a:r>
          </a:p>
        </p:txBody>
      </p:sp>
      <p:sp>
        <p:nvSpPr>
          <p:cNvPr id="4" name="Text Placeholder 3"/>
          <p:cNvSpPr>
            <a:spLocks noGrp="1"/>
          </p:cNvSpPr>
          <p:nvPr>
            <p:ph type="body" sz="quarter" idx="11" hasCustomPrompt="1"/>
          </p:nvPr>
        </p:nvSpPr>
        <p:spPr>
          <a:xfrm>
            <a:off x="536718" y="3700455"/>
            <a:ext cx="11237655" cy="400110"/>
          </a:xfrm>
        </p:spPr>
        <p:txBody>
          <a:bodyPr wrap="square">
            <a:spAutoFit/>
          </a:bodyPr>
          <a:lstStyle>
            <a:lvl1pPr algn="ctr">
              <a:defRPr sz="2000">
                <a:solidFill>
                  <a:srgbClr val="7F7F7F"/>
                </a:solidFill>
              </a:defRPr>
            </a:lvl1pPr>
          </a:lstStyle>
          <a:p>
            <a:pPr lvl="0"/>
            <a:r>
              <a:rPr lang="en-US" dirty="0" smtClean="0"/>
              <a:t>Subtitle placeholder</a:t>
            </a:r>
          </a:p>
        </p:txBody>
      </p:sp>
    </p:spTree>
    <p:extLst>
      <p:ext uri="{BB962C8B-B14F-4D97-AF65-F5344CB8AC3E}">
        <p14:creationId xmlns:p14="http://schemas.microsoft.com/office/powerpoint/2010/main" val="3105165630"/>
      </p:ext>
    </p:extLst>
  </p:cSld>
  <p:clrMapOvr>
    <a:masterClrMapping/>
  </p:clrMapOvr>
  <p:transition spd="med">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One Line Statement">
    <p:spTree>
      <p:nvGrpSpPr>
        <p:cNvPr id="1" name=""/>
        <p:cNvGrpSpPr/>
        <p:nvPr/>
      </p:nvGrpSpPr>
      <p:grpSpPr>
        <a:xfrm>
          <a:off x="0" y="0"/>
          <a:ext cx="0" cy="0"/>
          <a:chOff x="0" y="0"/>
          <a:chExt cx="0" cy="0"/>
        </a:xfrm>
      </p:grpSpPr>
      <p:sp>
        <p:nvSpPr>
          <p:cNvPr id="7" name="Text Placeholder 4"/>
          <p:cNvSpPr>
            <a:spLocks noGrp="1"/>
          </p:cNvSpPr>
          <p:nvPr>
            <p:ph type="body" sz="quarter" idx="10" hasCustomPrompt="1"/>
          </p:nvPr>
        </p:nvSpPr>
        <p:spPr>
          <a:xfrm>
            <a:off x="536715" y="2698185"/>
            <a:ext cx="11237664" cy="579646"/>
          </a:xfrm>
        </p:spPr>
        <p:txBody>
          <a:bodyPr wrap="square" anchor="b" anchorCtr="0">
            <a:spAutoFit/>
          </a:bodyPr>
          <a:lstStyle>
            <a:lvl1pPr marL="0" algn="ctr" defTabSz="1088291" rtl="0" eaLnBrk="1" latinLnBrk="0" hangingPunct="1">
              <a:lnSpc>
                <a:spcPts val="3800"/>
              </a:lnSpc>
              <a:defRPr lang="en-US" sz="5400" kern="1200" baseline="0" dirty="0" smtClean="0">
                <a:solidFill>
                  <a:schemeClr val="tx2"/>
                </a:solidFill>
                <a:latin typeface="+mn-lt"/>
                <a:ea typeface="+mn-ea"/>
                <a:cs typeface="+mn-cs"/>
              </a:defRPr>
            </a:lvl1pPr>
          </a:lstStyle>
          <a:p>
            <a:pPr lvl="0"/>
            <a:r>
              <a:rPr lang="en-US" dirty="0" smtClean="0"/>
              <a:t>One line big statement slide.</a:t>
            </a:r>
          </a:p>
        </p:txBody>
      </p:sp>
      <p:sp>
        <p:nvSpPr>
          <p:cNvPr id="4" name="Text Placeholder 3"/>
          <p:cNvSpPr>
            <a:spLocks noGrp="1"/>
          </p:cNvSpPr>
          <p:nvPr>
            <p:ph type="body" sz="quarter" idx="11" hasCustomPrompt="1"/>
          </p:nvPr>
        </p:nvSpPr>
        <p:spPr>
          <a:xfrm>
            <a:off x="536718" y="3278433"/>
            <a:ext cx="11237655" cy="400110"/>
          </a:xfrm>
        </p:spPr>
        <p:txBody>
          <a:bodyPr wrap="square">
            <a:spAutoFit/>
          </a:bodyPr>
          <a:lstStyle>
            <a:lvl1pPr algn="ctr">
              <a:defRPr sz="2000">
                <a:solidFill>
                  <a:srgbClr val="7F7F7F"/>
                </a:solidFill>
              </a:defRPr>
            </a:lvl1pPr>
          </a:lstStyle>
          <a:p>
            <a:pPr lvl="0"/>
            <a:r>
              <a:rPr lang="en-US" dirty="0" smtClean="0"/>
              <a:t>Subtitle placeholder</a:t>
            </a:r>
          </a:p>
        </p:txBody>
      </p:sp>
    </p:spTree>
    <p:extLst>
      <p:ext uri="{BB962C8B-B14F-4D97-AF65-F5344CB8AC3E}">
        <p14:creationId xmlns:p14="http://schemas.microsoft.com/office/powerpoint/2010/main" val="2428256858"/>
      </p:ext>
    </p:extLst>
  </p:cSld>
  <p:clrMapOvr>
    <a:masterClrMapping/>
  </p:clrMapOvr>
  <p:transition spd="med">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Demo &amp; Video Title">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536715" y="2676813"/>
            <a:ext cx="11237664" cy="601019"/>
          </a:xfrm>
        </p:spPr>
        <p:txBody>
          <a:bodyPr wrap="square" anchor="b" anchorCtr="0">
            <a:spAutoFit/>
          </a:bodyPr>
          <a:lstStyle>
            <a:lvl1pPr marL="0" indent="0" algn="ctr" defTabSz="1088291" rtl="0" eaLnBrk="1" latinLnBrk="0" hangingPunct="1">
              <a:lnSpc>
                <a:spcPts val="3800"/>
              </a:lnSpc>
              <a:buNone/>
              <a:defRPr lang="en-US" sz="4000" kern="1200" baseline="0" dirty="0" smtClean="0">
                <a:solidFill>
                  <a:schemeClr val="tx2"/>
                </a:solidFill>
                <a:latin typeface="+mn-lt"/>
                <a:ea typeface="+mn-ea"/>
                <a:cs typeface="+mn-cs"/>
              </a:defRPr>
            </a:lvl1pPr>
          </a:lstStyle>
          <a:p>
            <a:pPr lvl="0"/>
            <a:r>
              <a:rPr lang="en-US" dirty="0" smtClean="0"/>
              <a:t>Demo</a:t>
            </a:r>
          </a:p>
        </p:txBody>
      </p:sp>
      <p:sp>
        <p:nvSpPr>
          <p:cNvPr id="6" name="Text Placeholder 3"/>
          <p:cNvSpPr>
            <a:spLocks noGrp="1"/>
          </p:cNvSpPr>
          <p:nvPr>
            <p:ph type="body" sz="quarter" idx="11" hasCustomPrompt="1"/>
          </p:nvPr>
        </p:nvSpPr>
        <p:spPr>
          <a:xfrm>
            <a:off x="536718" y="3278433"/>
            <a:ext cx="11237655" cy="400110"/>
          </a:xfrm>
        </p:spPr>
        <p:txBody>
          <a:bodyPr wrap="square">
            <a:spAutoFit/>
          </a:bodyPr>
          <a:lstStyle>
            <a:lvl1pPr algn="ctr">
              <a:defRPr sz="2000">
                <a:solidFill>
                  <a:srgbClr val="7F7F7F"/>
                </a:solidFill>
              </a:defRPr>
            </a:lvl1pPr>
          </a:lstStyle>
          <a:p>
            <a:pPr lvl="0"/>
            <a:r>
              <a:rPr lang="en-US" dirty="0" smtClean="0"/>
              <a:t>Subtitle placeholder</a:t>
            </a:r>
          </a:p>
        </p:txBody>
      </p:sp>
    </p:spTree>
    <p:extLst>
      <p:ext uri="{BB962C8B-B14F-4D97-AF65-F5344CB8AC3E}">
        <p14:creationId xmlns:p14="http://schemas.microsoft.com/office/powerpoint/2010/main" val="678822861"/>
      </p:ext>
    </p:extLst>
  </p:cSld>
  <p:clrMapOvr>
    <a:masterClrMapping/>
  </p:clrMapOvr>
  <p:transition spd="med">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16:9 Video">
    <p:spTree>
      <p:nvGrpSpPr>
        <p:cNvPr id="1" name=""/>
        <p:cNvGrpSpPr/>
        <p:nvPr/>
      </p:nvGrpSpPr>
      <p:grpSpPr>
        <a:xfrm>
          <a:off x="0" y="0"/>
          <a:ext cx="0" cy="0"/>
          <a:chOff x="0" y="0"/>
          <a:chExt cx="0" cy="0"/>
        </a:xfrm>
      </p:grpSpPr>
      <p:sp>
        <p:nvSpPr>
          <p:cNvPr id="6" name="Media Placeholder 5"/>
          <p:cNvSpPr>
            <a:spLocks noGrp="1"/>
          </p:cNvSpPr>
          <p:nvPr>
            <p:ph type="media" sz="quarter" idx="10" hasCustomPrompt="1"/>
          </p:nvPr>
        </p:nvSpPr>
        <p:spPr>
          <a:xfrm>
            <a:off x="820159" y="290517"/>
            <a:ext cx="10551685" cy="5932487"/>
          </a:xfrm>
        </p:spPr>
        <p:txBody>
          <a:bodyPr/>
          <a:lstStyle>
            <a:lvl1pPr>
              <a:defRPr baseline="0"/>
            </a:lvl1pPr>
          </a:lstStyle>
          <a:p>
            <a:r>
              <a:rPr lang="en-US" dirty="0" smtClean="0"/>
              <a:t>16:9 Video placeholder</a:t>
            </a:r>
            <a:endParaRPr lang="en-US" dirty="0"/>
          </a:p>
        </p:txBody>
      </p:sp>
    </p:spTree>
    <p:extLst>
      <p:ext uri="{BB962C8B-B14F-4D97-AF65-F5344CB8AC3E}">
        <p14:creationId xmlns:p14="http://schemas.microsoft.com/office/powerpoint/2010/main" val="3487911346"/>
      </p:ext>
    </p:extLst>
  </p:cSld>
  <p:clrMapOvr>
    <a:masterClrMapping/>
  </p:clrMapOvr>
  <p:transition spd="med">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4:3 Video">
    <p:spTree>
      <p:nvGrpSpPr>
        <p:cNvPr id="1" name=""/>
        <p:cNvGrpSpPr/>
        <p:nvPr/>
      </p:nvGrpSpPr>
      <p:grpSpPr>
        <a:xfrm>
          <a:off x="0" y="0"/>
          <a:ext cx="0" cy="0"/>
          <a:chOff x="0" y="0"/>
          <a:chExt cx="0" cy="0"/>
        </a:xfrm>
      </p:grpSpPr>
      <p:sp>
        <p:nvSpPr>
          <p:cNvPr id="6" name="Media Placeholder 5"/>
          <p:cNvSpPr>
            <a:spLocks noGrp="1"/>
          </p:cNvSpPr>
          <p:nvPr>
            <p:ph type="media" sz="quarter" idx="10" hasCustomPrompt="1"/>
          </p:nvPr>
        </p:nvSpPr>
        <p:spPr>
          <a:xfrm>
            <a:off x="2139979" y="290517"/>
            <a:ext cx="7912044" cy="5932487"/>
          </a:xfrm>
        </p:spPr>
        <p:txBody>
          <a:bodyPr/>
          <a:lstStyle>
            <a:lvl1pPr>
              <a:defRPr baseline="0"/>
            </a:lvl1pPr>
          </a:lstStyle>
          <a:p>
            <a:r>
              <a:rPr lang="en-US" dirty="0" smtClean="0"/>
              <a:t>4:3 Video placeholder</a:t>
            </a:r>
            <a:endParaRPr lang="en-US" dirty="0"/>
          </a:p>
        </p:txBody>
      </p:sp>
    </p:spTree>
    <p:extLst>
      <p:ext uri="{BB962C8B-B14F-4D97-AF65-F5344CB8AC3E}">
        <p14:creationId xmlns:p14="http://schemas.microsoft.com/office/powerpoint/2010/main" val="2843127311"/>
      </p:ext>
    </p:extLst>
  </p:cSld>
  <p:clrMapOvr>
    <a:masterClrMapping/>
  </p:clrMapOvr>
  <p:transition spd="med">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grpSp>
        <p:nvGrpSpPr>
          <p:cNvPr id="14" name="Group 13"/>
          <p:cNvGrpSpPr/>
          <p:nvPr userDrawn="1"/>
        </p:nvGrpSpPr>
        <p:grpSpPr>
          <a:xfrm>
            <a:off x="2807821" y="3658189"/>
            <a:ext cx="6576361" cy="1015663"/>
            <a:chOff x="2788504" y="3921334"/>
            <a:chExt cx="6574649" cy="1015663"/>
          </a:xfrm>
        </p:grpSpPr>
        <p:sp>
          <p:nvSpPr>
            <p:cNvPr id="15" name="TextBox 14"/>
            <p:cNvSpPr txBox="1"/>
            <p:nvPr/>
          </p:nvSpPr>
          <p:spPr>
            <a:xfrm>
              <a:off x="5040863" y="3921334"/>
              <a:ext cx="2107096" cy="1015663"/>
            </a:xfrm>
            <a:prstGeom prst="rect">
              <a:avLst/>
            </a:prstGeom>
            <a:noFill/>
          </p:spPr>
          <p:txBody>
            <a:bodyPr wrap="square" rtlCol="0">
              <a:spAutoFit/>
            </a:bodyPr>
            <a:lstStyle/>
            <a:p>
              <a:pPr marL="0" marR="0" lvl="0" indent="0" algn="ctr" defTabSz="1088291"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smtClean="0">
                  <a:ln>
                    <a:noFill/>
                  </a:ln>
                  <a:solidFill>
                    <a:srgbClr val="00A1E0"/>
                  </a:solidFill>
                  <a:effectLst/>
                  <a:uLnTx/>
                  <a:uFillTx/>
                  <a:latin typeface="Arial"/>
                  <a:ea typeface="+mn-ea"/>
                  <a:cs typeface="+mn-cs"/>
                </a:rPr>
                <a:t>“”</a:t>
              </a:r>
            </a:p>
          </p:txBody>
        </p:sp>
        <p:cxnSp>
          <p:nvCxnSpPr>
            <p:cNvPr id="16" name="Straight Connector 15"/>
            <p:cNvCxnSpPr/>
            <p:nvPr/>
          </p:nvCxnSpPr>
          <p:spPr bwMode="auto">
            <a:xfrm flipH="1">
              <a:off x="2788504" y="4295241"/>
              <a:ext cx="2796363" cy="0"/>
            </a:xfrm>
            <a:prstGeom prst="line">
              <a:avLst/>
            </a:prstGeom>
            <a:noFill/>
            <a:ln w="19050" cap="flat" cmpd="sng" algn="ctr">
              <a:solidFill>
                <a:srgbClr val="414141"/>
              </a:solidFill>
              <a:prstDash val="solid"/>
              <a:round/>
              <a:headEnd type="none" w="med" len="med"/>
              <a:tailEnd type="none" w="med" len="med"/>
            </a:ln>
            <a:effectLst/>
          </p:spPr>
        </p:cxnSp>
        <p:cxnSp>
          <p:nvCxnSpPr>
            <p:cNvPr id="17" name="Straight Connector 16"/>
            <p:cNvCxnSpPr/>
            <p:nvPr/>
          </p:nvCxnSpPr>
          <p:spPr bwMode="auto">
            <a:xfrm flipH="1">
              <a:off x="6566790" y="4295241"/>
              <a:ext cx="2796363" cy="0"/>
            </a:xfrm>
            <a:prstGeom prst="line">
              <a:avLst/>
            </a:prstGeom>
            <a:noFill/>
            <a:ln w="19050" cap="flat" cmpd="sng" algn="ctr">
              <a:solidFill>
                <a:srgbClr val="414141"/>
              </a:solidFill>
              <a:prstDash val="solid"/>
              <a:round/>
              <a:headEnd type="none" w="med" len="med"/>
              <a:tailEnd type="none" w="med" len="med"/>
            </a:ln>
            <a:effectLst/>
          </p:spPr>
        </p:cxnSp>
      </p:grpSp>
      <p:sp>
        <p:nvSpPr>
          <p:cNvPr id="6" name="Text Placeholder 5"/>
          <p:cNvSpPr>
            <a:spLocks noGrp="1"/>
          </p:cNvSpPr>
          <p:nvPr>
            <p:ph type="body" sz="quarter" idx="15" hasCustomPrompt="1"/>
          </p:nvPr>
        </p:nvSpPr>
        <p:spPr>
          <a:xfrm>
            <a:off x="409683" y="4449029"/>
            <a:ext cx="11364697" cy="437932"/>
          </a:xfrm>
        </p:spPr>
        <p:txBody>
          <a:bodyPr anchor="b" anchorCtr="0"/>
          <a:lstStyle>
            <a:lvl1pPr algn="ctr">
              <a:defRPr lang="en-US" sz="2000" kern="1200" baseline="0" dirty="0" smtClean="0">
                <a:solidFill>
                  <a:srgbClr val="7F7F7F"/>
                </a:solidFill>
                <a:latin typeface="+mn-lt"/>
                <a:ea typeface="+mn-ea"/>
                <a:cs typeface="+mn-cs"/>
              </a:defRPr>
            </a:lvl1pPr>
          </a:lstStyle>
          <a:p>
            <a:pPr lvl="0"/>
            <a:r>
              <a:rPr lang="en-US" dirty="0" smtClean="0"/>
              <a:t>Name placeholder, 20pt</a:t>
            </a:r>
          </a:p>
        </p:txBody>
      </p:sp>
      <p:sp>
        <p:nvSpPr>
          <p:cNvPr id="8" name="Text Placeholder 7"/>
          <p:cNvSpPr>
            <a:spLocks noGrp="1"/>
          </p:cNvSpPr>
          <p:nvPr>
            <p:ph type="body" sz="quarter" idx="16" hasCustomPrompt="1"/>
          </p:nvPr>
        </p:nvSpPr>
        <p:spPr>
          <a:xfrm>
            <a:off x="409685" y="4854167"/>
            <a:ext cx="11364697" cy="452438"/>
          </a:xfrm>
        </p:spPr>
        <p:txBody>
          <a:bodyPr>
            <a:normAutofit/>
          </a:bodyPr>
          <a:lstStyle>
            <a:lvl1pPr algn="ctr">
              <a:defRPr lang="en-US" sz="2000" kern="1200" cap="none" spc="50" baseline="0" dirty="0" smtClean="0">
                <a:solidFill>
                  <a:srgbClr val="7F7F7F"/>
                </a:solidFill>
                <a:latin typeface="+mn-lt"/>
                <a:ea typeface="+mn-ea"/>
                <a:cs typeface="+mn-cs"/>
              </a:defRPr>
            </a:lvl1pPr>
          </a:lstStyle>
          <a:p>
            <a:pPr lvl="0"/>
            <a:r>
              <a:rPr lang="en-US" dirty="0" smtClean="0"/>
              <a:t>Company, title placeholder, 20pt</a:t>
            </a:r>
          </a:p>
        </p:txBody>
      </p:sp>
      <p:sp>
        <p:nvSpPr>
          <p:cNvPr id="10" name="Text Placeholder 3"/>
          <p:cNvSpPr>
            <a:spLocks noGrp="1"/>
          </p:cNvSpPr>
          <p:nvPr>
            <p:ph type="body" sz="quarter" idx="14" hasCustomPrompt="1"/>
          </p:nvPr>
        </p:nvSpPr>
        <p:spPr>
          <a:xfrm>
            <a:off x="409683" y="2263139"/>
            <a:ext cx="11364697" cy="1182375"/>
          </a:xfrm>
        </p:spPr>
        <p:txBody>
          <a:bodyPr wrap="square" anchor="b" anchorCtr="0">
            <a:spAutoFit/>
          </a:bodyPr>
          <a:lstStyle>
            <a:lvl1pPr algn="ctr">
              <a:lnSpc>
                <a:spcPts val="4200"/>
              </a:lnSpc>
              <a:defRPr sz="4000" baseline="0"/>
            </a:lvl1pPr>
          </a:lstStyle>
          <a:p>
            <a:pPr lvl="0"/>
            <a:r>
              <a:rPr lang="en-US" dirty="0" smtClean="0"/>
              <a:t>Quote placeholder, sentence case, </a:t>
            </a:r>
            <a:br>
              <a:rPr lang="en-US" dirty="0" smtClean="0"/>
            </a:br>
            <a:r>
              <a:rPr lang="en-US" dirty="0" smtClean="0"/>
              <a:t>center-aligned, 40pt Arial, no quotation marks.</a:t>
            </a:r>
          </a:p>
        </p:txBody>
      </p:sp>
    </p:spTree>
    <p:extLst>
      <p:ext uri="{BB962C8B-B14F-4D97-AF65-F5344CB8AC3E}">
        <p14:creationId xmlns:p14="http://schemas.microsoft.com/office/powerpoint/2010/main" val="3406222889"/>
      </p:ext>
    </p:extLst>
  </p:cSld>
  <p:clrMapOvr>
    <a:masterClrMapping/>
  </p:clrMapOvr>
  <p:transition spd="med">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ustomer Quote">
    <p:spTree>
      <p:nvGrpSpPr>
        <p:cNvPr id="1" name=""/>
        <p:cNvGrpSpPr/>
        <p:nvPr/>
      </p:nvGrpSpPr>
      <p:grpSpPr>
        <a:xfrm>
          <a:off x="0" y="0"/>
          <a:ext cx="0" cy="0"/>
          <a:chOff x="0" y="0"/>
          <a:chExt cx="0" cy="0"/>
        </a:xfrm>
      </p:grpSpPr>
      <p:grpSp>
        <p:nvGrpSpPr>
          <p:cNvPr id="14" name="Group 13"/>
          <p:cNvGrpSpPr/>
          <p:nvPr userDrawn="1"/>
        </p:nvGrpSpPr>
        <p:grpSpPr>
          <a:xfrm>
            <a:off x="2807821" y="3658189"/>
            <a:ext cx="6576361" cy="1015663"/>
            <a:chOff x="2788504" y="3921334"/>
            <a:chExt cx="6574649" cy="1015663"/>
          </a:xfrm>
        </p:grpSpPr>
        <p:sp>
          <p:nvSpPr>
            <p:cNvPr id="15" name="TextBox 14"/>
            <p:cNvSpPr txBox="1"/>
            <p:nvPr/>
          </p:nvSpPr>
          <p:spPr>
            <a:xfrm>
              <a:off x="5040863" y="3921334"/>
              <a:ext cx="2107096" cy="1015663"/>
            </a:xfrm>
            <a:prstGeom prst="rect">
              <a:avLst/>
            </a:prstGeom>
            <a:noFill/>
            <a:ln w="19050" cap="flat" cmpd="sng" algn="ctr">
              <a:noFill/>
              <a:prstDash val="solid"/>
              <a:round/>
              <a:headEnd type="none" w="med" len="med"/>
              <a:tailEnd type="none" w="med" len="med"/>
            </a:ln>
            <a:effectLst/>
          </p:spPr>
          <p:txBody>
            <a:bodyPr wrap="square" rtlCol="0">
              <a:spAutoFit/>
            </a:bodyPr>
            <a:lstStyle/>
            <a:p>
              <a:pPr marL="0" marR="0" lvl="0" indent="0" algn="ctr" defTabSz="1088291"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smtClean="0">
                  <a:ln>
                    <a:noFill/>
                  </a:ln>
                  <a:solidFill>
                    <a:srgbClr val="00A1E0"/>
                  </a:solidFill>
                  <a:effectLst/>
                  <a:uLnTx/>
                  <a:uFillTx/>
                  <a:latin typeface="Arial"/>
                  <a:ea typeface="+mn-ea"/>
                  <a:cs typeface="+mn-cs"/>
                </a:rPr>
                <a:t>“”</a:t>
              </a:r>
            </a:p>
          </p:txBody>
        </p:sp>
        <p:cxnSp>
          <p:nvCxnSpPr>
            <p:cNvPr id="16" name="Straight Connector 15"/>
            <p:cNvCxnSpPr/>
            <p:nvPr/>
          </p:nvCxnSpPr>
          <p:spPr bwMode="auto">
            <a:xfrm flipH="1">
              <a:off x="2788504" y="4295241"/>
              <a:ext cx="2796363" cy="0"/>
            </a:xfrm>
            <a:prstGeom prst="line">
              <a:avLst/>
            </a:prstGeom>
            <a:noFill/>
            <a:ln w="19050" cap="flat" cmpd="sng" algn="ctr">
              <a:solidFill>
                <a:srgbClr val="414141"/>
              </a:solidFill>
              <a:prstDash val="solid"/>
              <a:round/>
              <a:headEnd type="none" w="med" len="med"/>
              <a:tailEnd type="none" w="med" len="med"/>
            </a:ln>
            <a:effectLst/>
          </p:spPr>
        </p:cxnSp>
        <p:cxnSp>
          <p:nvCxnSpPr>
            <p:cNvPr id="17" name="Straight Connector 16"/>
            <p:cNvCxnSpPr/>
            <p:nvPr/>
          </p:nvCxnSpPr>
          <p:spPr bwMode="auto">
            <a:xfrm flipH="1">
              <a:off x="6566790" y="4295241"/>
              <a:ext cx="2796363" cy="0"/>
            </a:xfrm>
            <a:prstGeom prst="line">
              <a:avLst/>
            </a:prstGeom>
            <a:noFill/>
            <a:ln w="19050" cap="flat" cmpd="sng" algn="ctr">
              <a:solidFill>
                <a:srgbClr val="414141"/>
              </a:solidFill>
              <a:prstDash val="solid"/>
              <a:round/>
              <a:headEnd type="none" w="med" len="med"/>
              <a:tailEnd type="none" w="med" len="med"/>
            </a:ln>
            <a:effectLst/>
          </p:spPr>
        </p:cxnSp>
      </p:grpSp>
      <p:sp>
        <p:nvSpPr>
          <p:cNvPr id="11" name="Text Placeholder 3"/>
          <p:cNvSpPr>
            <a:spLocks noGrp="1"/>
          </p:cNvSpPr>
          <p:nvPr>
            <p:ph type="body" sz="quarter" idx="14" hasCustomPrompt="1"/>
          </p:nvPr>
        </p:nvSpPr>
        <p:spPr>
          <a:xfrm>
            <a:off x="409683" y="2320417"/>
            <a:ext cx="11364697" cy="1125094"/>
          </a:xfrm>
        </p:spPr>
        <p:txBody>
          <a:bodyPr wrap="square" anchor="b" anchorCtr="0">
            <a:spAutoFit/>
          </a:bodyPr>
          <a:lstStyle>
            <a:lvl1pPr algn="ctr">
              <a:lnSpc>
                <a:spcPts val="4000"/>
              </a:lnSpc>
              <a:defRPr sz="3600" baseline="0"/>
            </a:lvl1pPr>
          </a:lstStyle>
          <a:p>
            <a:pPr lvl="0"/>
            <a:r>
              <a:rPr lang="en-US" dirty="0" smtClean="0"/>
              <a:t>Long quote placeholder, sentence case, center-aligned, 36pt Arial, no quotation marks.</a:t>
            </a:r>
          </a:p>
        </p:txBody>
      </p:sp>
      <p:sp>
        <p:nvSpPr>
          <p:cNvPr id="9" name="Text Placeholder 5"/>
          <p:cNvSpPr>
            <a:spLocks noGrp="1"/>
          </p:cNvSpPr>
          <p:nvPr>
            <p:ph type="body" sz="quarter" idx="15" hasCustomPrompt="1"/>
          </p:nvPr>
        </p:nvSpPr>
        <p:spPr>
          <a:xfrm>
            <a:off x="409683" y="4449029"/>
            <a:ext cx="11364697" cy="437932"/>
          </a:xfrm>
        </p:spPr>
        <p:txBody>
          <a:bodyPr anchor="b" anchorCtr="0"/>
          <a:lstStyle>
            <a:lvl1pPr algn="ctr">
              <a:defRPr lang="en-US" sz="2000" kern="1200" baseline="0" dirty="0" smtClean="0">
                <a:solidFill>
                  <a:srgbClr val="7F7F7F"/>
                </a:solidFill>
                <a:latin typeface="+mn-lt"/>
                <a:ea typeface="+mn-ea"/>
                <a:cs typeface="+mn-cs"/>
              </a:defRPr>
            </a:lvl1pPr>
          </a:lstStyle>
          <a:p>
            <a:pPr lvl="0"/>
            <a:r>
              <a:rPr lang="en-US" dirty="0" smtClean="0"/>
              <a:t>Name placeholder, 20pt</a:t>
            </a:r>
          </a:p>
        </p:txBody>
      </p:sp>
      <p:sp>
        <p:nvSpPr>
          <p:cNvPr id="10" name="Text Placeholder 7"/>
          <p:cNvSpPr>
            <a:spLocks noGrp="1"/>
          </p:cNvSpPr>
          <p:nvPr>
            <p:ph type="body" sz="quarter" idx="16" hasCustomPrompt="1"/>
          </p:nvPr>
        </p:nvSpPr>
        <p:spPr>
          <a:xfrm>
            <a:off x="409685" y="4854167"/>
            <a:ext cx="11364697" cy="452438"/>
          </a:xfrm>
        </p:spPr>
        <p:txBody>
          <a:bodyPr>
            <a:normAutofit/>
          </a:bodyPr>
          <a:lstStyle>
            <a:lvl1pPr algn="ctr">
              <a:defRPr lang="en-US" sz="2000" kern="1200" cap="none" spc="50" baseline="0" dirty="0" smtClean="0">
                <a:solidFill>
                  <a:srgbClr val="7F7F7F"/>
                </a:solidFill>
                <a:latin typeface="+mn-lt"/>
                <a:ea typeface="+mn-ea"/>
                <a:cs typeface="+mn-cs"/>
              </a:defRPr>
            </a:lvl1pPr>
          </a:lstStyle>
          <a:p>
            <a:pPr lvl="0"/>
            <a:r>
              <a:rPr lang="en-US" dirty="0" smtClean="0"/>
              <a:t>Company, title placeholder, 20pt</a:t>
            </a:r>
          </a:p>
        </p:txBody>
      </p:sp>
    </p:spTree>
    <p:extLst>
      <p:ext uri="{BB962C8B-B14F-4D97-AF65-F5344CB8AC3E}">
        <p14:creationId xmlns:p14="http://schemas.microsoft.com/office/powerpoint/2010/main" val="2212418732"/>
      </p:ext>
    </p:extLst>
  </p:cSld>
  <p:clrMapOvr>
    <a:masterClrMapping/>
  </p:clrMapOvr>
  <p:transition spd="med">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Segue and Subti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1"/>
          <p:cNvSpPr>
            <a:spLocks noGrp="1"/>
          </p:cNvSpPr>
          <p:nvPr>
            <p:ph type="title" hasCustomPrompt="1"/>
          </p:nvPr>
        </p:nvSpPr>
        <p:spPr>
          <a:xfrm>
            <a:off x="2276730" y="2638250"/>
            <a:ext cx="9497651" cy="985840"/>
          </a:xfrm>
        </p:spPr>
        <p:txBody>
          <a:bodyPr vert="horz" lIns="91440" tIns="45720" rIns="91440" bIns="45720" rtlCol="0" anchor="b" anchorCtr="0">
            <a:noAutofit/>
          </a:bodyPr>
          <a:lstStyle>
            <a:lvl1pPr>
              <a:defRPr lang="en-US" sz="4000" dirty="0">
                <a:solidFill>
                  <a:schemeClr val="tx2"/>
                </a:solidFill>
              </a:defRPr>
            </a:lvl1pPr>
          </a:lstStyle>
          <a:p>
            <a:pPr lvl="0"/>
            <a:r>
              <a:rPr lang="en-US" dirty="0" smtClean="0"/>
              <a:t>Segue Placeholder, 40pt</a:t>
            </a:r>
            <a:endParaRPr lang="en-US" dirty="0"/>
          </a:p>
        </p:txBody>
      </p:sp>
      <p:sp>
        <p:nvSpPr>
          <p:cNvPr id="4" name="Text Placeholder 6"/>
          <p:cNvSpPr>
            <a:spLocks noGrp="1"/>
          </p:cNvSpPr>
          <p:nvPr>
            <p:ph type="body" sz="quarter" idx="16" hasCustomPrompt="1"/>
          </p:nvPr>
        </p:nvSpPr>
        <p:spPr>
          <a:xfrm>
            <a:off x="2276730" y="3599710"/>
            <a:ext cx="9497651"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6" name="TextBox 5"/>
          <p:cNvSpPr txBox="1"/>
          <p:nvPr userDrawn="1"/>
        </p:nvSpPr>
        <p:spPr>
          <a:xfrm>
            <a:off x="449299" y="6568318"/>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000000"/>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527455525"/>
      </p:ext>
    </p:extLst>
  </p:cSld>
  <p:clrMapOvr>
    <a:masterClrMapping/>
  </p:clrMapOvr>
  <p:transition spd="med">
    <p:fade/>
  </p:transition>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Segu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1"/>
          <p:cNvSpPr>
            <a:spLocks noGrp="1"/>
          </p:cNvSpPr>
          <p:nvPr>
            <p:ph type="title" hasCustomPrompt="1"/>
          </p:nvPr>
        </p:nvSpPr>
        <p:spPr>
          <a:xfrm>
            <a:off x="2276730" y="2638250"/>
            <a:ext cx="9497651" cy="985840"/>
          </a:xfrm>
        </p:spPr>
        <p:txBody>
          <a:bodyPr vert="horz" lIns="91440" tIns="45720" rIns="91440" bIns="45720" rtlCol="0" anchor="b" anchorCtr="0">
            <a:noAutofit/>
          </a:bodyPr>
          <a:lstStyle>
            <a:lvl1pPr>
              <a:defRPr lang="en-US" sz="4000" dirty="0">
                <a:solidFill>
                  <a:schemeClr val="tx2"/>
                </a:solidFill>
              </a:defRPr>
            </a:lvl1pPr>
          </a:lstStyle>
          <a:p>
            <a:pPr lvl="0"/>
            <a:r>
              <a:rPr lang="en-US" dirty="0" smtClean="0"/>
              <a:t>Segue Placeholder, 40pt</a:t>
            </a:r>
            <a:endParaRPr lang="en-US" dirty="0"/>
          </a:p>
        </p:txBody>
      </p:sp>
      <p:sp>
        <p:nvSpPr>
          <p:cNvPr id="5" name="TextBox 4"/>
          <p:cNvSpPr txBox="1"/>
          <p:nvPr userDrawn="1"/>
        </p:nvSpPr>
        <p:spPr>
          <a:xfrm>
            <a:off x="449299" y="6568318"/>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000000"/>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406142851"/>
      </p:ext>
    </p:extLst>
  </p:cSld>
  <p:clrMapOvr>
    <a:masterClrMapping/>
  </p:clrMapOvr>
  <p:transition spd="med">
    <p:fade/>
  </p:transition>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3" name="Rectangle 2"/>
          <p:cNvSpPr/>
          <p:nvPr userDrawn="1"/>
        </p:nvSpPr>
        <p:spPr>
          <a:xfrm>
            <a:off x="4777231" y="3536578"/>
            <a:ext cx="2637546" cy="353923"/>
          </a:xfrm>
          <a:prstGeom prst="rect">
            <a:avLst/>
          </a:prstGeom>
        </p:spPr>
        <p:txBody>
          <a:bodyPr wrap="none" lIns="91418" tIns="45710" rIns="91418" bIns="45710">
            <a:spAutoFit/>
          </a:bodyPr>
          <a:lstStyle/>
          <a:p>
            <a:pPr marL="0" marR="0" lvl="0" indent="0" algn="ctr" defTabSz="1088291" rtl="0" eaLnBrk="1" fontAlgn="auto" latinLnBrk="0" hangingPunct="1">
              <a:lnSpc>
                <a:spcPct val="100000"/>
              </a:lnSpc>
              <a:spcBef>
                <a:spcPts val="1800"/>
              </a:spcBef>
              <a:spcAft>
                <a:spcPts val="0"/>
              </a:spcAft>
              <a:buClr>
                <a:srgbClr val="FFFFFF">
                  <a:lumMod val="50000"/>
                </a:srgbClr>
              </a:buClr>
              <a:buSzTx/>
              <a:buFontTx/>
              <a:buNone/>
              <a:tabLst/>
              <a:defRPr/>
            </a:pPr>
            <a:r>
              <a:rPr kumimoji="0" lang="en-US" sz="1700" b="0" i="0" u="none" strike="noStrike" kern="1200" cap="none" spc="50" normalizeH="0" baseline="0" noProof="0" dirty="0" smtClean="0">
                <a:ln>
                  <a:noFill/>
                </a:ln>
                <a:solidFill>
                  <a:srgbClr val="414141"/>
                </a:solidFill>
                <a:effectLst/>
                <a:uLnTx/>
                <a:uFillTx/>
                <a:latin typeface="Arial"/>
                <a:ea typeface="+mn-ea"/>
                <a:cs typeface="+mn-cs"/>
              </a:rPr>
              <a:t>Work better. Live better.</a:t>
            </a:r>
            <a:endParaRPr kumimoji="0" lang="en-US" sz="1700" b="0" i="0" u="none" strike="noStrike" kern="1200" cap="none" spc="50" normalizeH="0" baseline="0" noProof="0" dirty="0">
              <a:ln>
                <a:noFill/>
              </a:ln>
              <a:solidFill>
                <a:srgbClr val="414141"/>
              </a:solidFill>
              <a:effectLst/>
              <a:uLnTx/>
              <a:uFillTx/>
              <a:latin typeface="Arial"/>
              <a:ea typeface="+mn-ea"/>
              <a:cs typeface="+mn-cs"/>
            </a:endParaRPr>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55807" y="2888640"/>
            <a:ext cx="1280387" cy="530308"/>
          </a:xfrm>
          <a:prstGeom prst="rect">
            <a:avLst/>
          </a:prstGeom>
        </p:spPr>
      </p:pic>
      <p:sp>
        <p:nvSpPr>
          <p:cNvPr id="5" name="Freeform 4"/>
          <p:cNvSpPr>
            <a:spLocks noEditPoints="1"/>
          </p:cNvSpPr>
          <p:nvPr userDrawn="1"/>
        </p:nvSpPr>
        <p:spPr bwMode="auto">
          <a:xfrm>
            <a:off x="5455807" y="2888644"/>
            <a:ext cx="1280387" cy="535033"/>
          </a:xfrm>
          <a:custGeom>
            <a:avLst/>
            <a:gdLst>
              <a:gd name="T0" fmla="*/ 0 w 942"/>
              <a:gd name="T1" fmla="*/ 197 h 394"/>
              <a:gd name="T2" fmla="*/ 185 w 942"/>
              <a:gd name="T3" fmla="*/ 270 h 394"/>
              <a:gd name="T4" fmla="*/ 108 w 942"/>
              <a:gd name="T5" fmla="*/ 244 h 394"/>
              <a:gd name="T6" fmla="*/ 108 w 942"/>
              <a:gd name="T7" fmla="*/ 150 h 394"/>
              <a:gd name="T8" fmla="*/ 185 w 942"/>
              <a:gd name="T9" fmla="*/ 122 h 394"/>
              <a:gd name="T10" fmla="*/ 940 w 942"/>
              <a:gd name="T11" fmla="*/ 94 h 394"/>
              <a:gd name="T12" fmla="*/ 940 w 942"/>
              <a:gd name="T13" fmla="*/ 94 h 394"/>
              <a:gd name="T14" fmla="*/ 865 w 942"/>
              <a:gd name="T15" fmla="*/ 94 h 394"/>
              <a:gd name="T16" fmla="*/ 811 w 942"/>
              <a:gd name="T17" fmla="*/ 94 h 394"/>
              <a:gd name="T18" fmla="*/ 799 w 942"/>
              <a:gd name="T19" fmla="*/ 188 h 394"/>
              <a:gd name="T20" fmla="*/ 792 w 942"/>
              <a:gd name="T21" fmla="*/ 298 h 394"/>
              <a:gd name="T22" fmla="*/ 869 w 942"/>
              <a:gd name="T23" fmla="*/ 298 h 394"/>
              <a:gd name="T24" fmla="*/ 872 w 942"/>
              <a:gd name="T25" fmla="*/ 188 h 394"/>
              <a:gd name="T26" fmla="*/ 705 w 942"/>
              <a:gd name="T27" fmla="*/ 94 h 394"/>
              <a:gd name="T28" fmla="*/ 644 w 942"/>
              <a:gd name="T29" fmla="*/ 298 h 394"/>
              <a:gd name="T30" fmla="*/ 705 w 942"/>
              <a:gd name="T31" fmla="*/ 94 h 394"/>
              <a:gd name="T32" fmla="*/ 452 w 942"/>
              <a:gd name="T33" fmla="*/ 94 h 394"/>
              <a:gd name="T34" fmla="*/ 513 w 942"/>
              <a:gd name="T35" fmla="*/ 298 h 394"/>
              <a:gd name="T36" fmla="*/ 553 w 942"/>
              <a:gd name="T37" fmla="*/ 298 h 394"/>
              <a:gd name="T38" fmla="*/ 569 w 942"/>
              <a:gd name="T39" fmla="*/ 216 h 394"/>
              <a:gd name="T40" fmla="*/ 590 w 942"/>
              <a:gd name="T41" fmla="*/ 113 h 394"/>
              <a:gd name="T42" fmla="*/ 436 w 942"/>
              <a:gd name="T43" fmla="*/ 94 h 394"/>
              <a:gd name="T44" fmla="*/ 281 w 942"/>
              <a:gd name="T45" fmla="*/ 148 h 394"/>
              <a:gd name="T46" fmla="*/ 328 w 942"/>
              <a:gd name="T47" fmla="*/ 298 h 394"/>
              <a:gd name="T48" fmla="*/ 389 w 942"/>
              <a:gd name="T49" fmla="*/ 148 h 394"/>
              <a:gd name="T50" fmla="*/ 436 w 942"/>
              <a:gd name="T51" fmla="*/ 94 h 394"/>
              <a:gd name="T52" fmla="*/ 204 w 942"/>
              <a:gd name="T53" fmla="*/ 94 h 394"/>
              <a:gd name="T54" fmla="*/ 265 w 942"/>
              <a:gd name="T55" fmla="*/ 298 h 394"/>
              <a:gd name="T56" fmla="*/ 675 w 942"/>
              <a:gd name="T57" fmla="*/ 317 h 394"/>
              <a:gd name="T58" fmla="*/ 675 w 942"/>
              <a:gd name="T59" fmla="*/ 394 h 394"/>
              <a:gd name="T60" fmla="*/ 675 w 942"/>
              <a:gd name="T61" fmla="*/ 317 h 394"/>
              <a:gd name="T62" fmla="*/ 513 w 942"/>
              <a:gd name="T63" fmla="*/ 139 h 394"/>
              <a:gd name="T64" fmla="*/ 551 w 942"/>
              <a:gd name="T65" fmla="*/ 162 h 394"/>
              <a:gd name="T66" fmla="*/ 234 w 942"/>
              <a:gd name="T67" fmla="*/ 0 h 394"/>
              <a:gd name="T68" fmla="*/ 234 w 942"/>
              <a:gd name="T69" fmla="*/ 75 h 394"/>
              <a:gd name="T70" fmla="*/ 234 w 942"/>
              <a:gd name="T71" fmla="*/ 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42" h="394">
                <a:moveTo>
                  <a:pt x="108" y="89"/>
                </a:moveTo>
                <a:cubicBezTo>
                  <a:pt x="47" y="89"/>
                  <a:pt x="0" y="136"/>
                  <a:pt x="0" y="197"/>
                </a:cubicBezTo>
                <a:cubicBezTo>
                  <a:pt x="0" y="256"/>
                  <a:pt x="47" y="303"/>
                  <a:pt x="108" y="303"/>
                </a:cubicBezTo>
                <a:cubicBezTo>
                  <a:pt x="138" y="303"/>
                  <a:pt x="164" y="291"/>
                  <a:pt x="185" y="270"/>
                </a:cubicBezTo>
                <a:cubicBezTo>
                  <a:pt x="152" y="218"/>
                  <a:pt x="152" y="218"/>
                  <a:pt x="152" y="218"/>
                </a:cubicBezTo>
                <a:cubicBezTo>
                  <a:pt x="143" y="232"/>
                  <a:pt x="124" y="244"/>
                  <a:pt x="108" y="244"/>
                </a:cubicBezTo>
                <a:cubicBezTo>
                  <a:pt x="82" y="244"/>
                  <a:pt x="61" y="223"/>
                  <a:pt x="61" y="197"/>
                </a:cubicBezTo>
                <a:cubicBezTo>
                  <a:pt x="61" y="171"/>
                  <a:pt x="82" y="150"/>
                  <a:pt x="108" y="150"/>
                </a:cubicBezTo>
                <a:cubicBezTo>
                  <a:pt x="124" y="150"/>
                  <a:pt x="143" y="160"/>
                  <a:pt x="152" y="174"/>
                </a:cubicBezTo>
                <a:cubicBezTo>
                  <a:pt x="185" y="122"/>
                  <a:pt x="185" y="122"/>
                  <a:pt x="185" y="122"/>
                </a:cubicBezTo>
                <a:cubicBezTo>
                  <a:pt x="164" y="101"/>
                  <a:pt x="138" y="89"/>
                  <a:pt x="108" y="89"/>
                </a:cubicBezTo>
                <a:moveTo>
                  <a:pt x="940" y="94"/>
                </a:moveTo>
                <a:cubicBezTo>
                  <a:pt x="940" y="94"/>
                  <a:pt x="940" y="94"/>
                  <a:pt x="940" y="94"/>
                </a:cubicBezTo>
                <a:cubicBezTo>
                  <a:pt x="940" y="94"/>
                  <a:pt x="940" y="94"/>
                  <a:pt x="940" y="94"/>
                </a:cubicBezTo>
                <a:moveTo>
                  <a:pt x="940" y="94"/>
                </a:moveTo>
                <a:cubicBezTo>
                  <a:pt x="865" y="94"/>
                  <a:pt x="865" y="94"/>
                  <a:pt x="865" y="94"/>
                </a:cubicBezTo>
                <a:cubicBezTo>
                  <a:pt x="836" y="136"/>
                  <a:pt x="836" y="136"/>
                  <a:pt x="836" y="136"/>
                </a:cubicBezTo>
                <a:cubicBezTo>
                  <a:pt x="811" y="94"/>
                  <a:pt x="811" y="94"/>
                  <a:pt x="811" y="94"/>
                </a:cubicBezTo>
                <a:cubicBezTo>
                  <a:pt x="736" y="94"/>
                  <a:pt x="736" y="94"/>
                  <a:pt x="736" y="94"/>
                </a:cubicBezTo>
                <a:cubicBezTo>
                  <a:pt x="799" y="188"/>
                  <a:pt x="799" y="188"/>
                  <a:pt x="799" y="188"/>
                </a:cubicBezTo>
                <a:cubicBezTo>
                  <a:pt x="717" y="298"/>
                  <a:pt x="717" y="298"/>
                  <a:pt x="717" y="298"/>
                </a:cubicBezTo>
                <a:cubicBezTo>
                  <a:pt x="792" y="298"/>
                  <a:pt x="792" y="298"/>
                  <a:pt x="792" y="298"/>
                </a:cubicBezTo>
                <a:cubicBezTo>
                  <a:pt x="834" y="239"/>
                  <a:pt x="834" y="239"/>
                  <a:pt x="834" y="239"/>
                </a:cubicBezTo>
                <a:cubicBezTo>
                  <a:pt x="869" y="298"/>
                  <a:pt x="869" y="298"/>
                  <a:pt x="869" y="298"/>
                </a:cubicBezTo>
                <a:cubicBezTo>
                  <a:pt x="942" y="298"/>
                  <a:pt x="942" y="298"/>
                  <a:pt x="942" y="298"/>
                </a:cubicBezTo>
                <a:cubicBezTo>
                  <a:pt x="872" y="188"/>
                  <a:pt x="872" y="188"/>
                  <a:pt x="872" y="188"/>
                </a:cubicBezTo>
                <a:cubicBezTo>
                  <a:pt x="940" y="94"/>
                  <a:pt x="940" y="94"/>
                  <a:pt x="940" y="94"/>
                </a:cubicBezTo>
                <a:moveTo>
                  <a:pt x="705" y="94"/>
                </a:moveTo>
                <a:cubicBezTo>
                  <a:pt x="644" y="94"/>
                  <a:pt x="644" y="94"/>
                  <a:pt x="644" y="94"/>
                </a:cubicBezTo>
                <a:cubicBezTo>
                  <a:pt x="644" y="298"/>
                  <a:pt x="644" y="298"/>
                  <a:pt x="644" y="298"/>
                </a:cubicBezTo>
                <a:cubicBezTo>
                  <a:pt x="705" y="298"/>
                  <a:pt x="705" y="298"/>
                  <a:pt x="705" y="298"/>
                </a:cubicBezTo>
                <a:cubicBezTo>
                  <a:pt x="705" y="94"/>
                  <a:pt x="705" y="94"/>
                  <a:pt x="705" y="94"/>
                </a:cubicBezTo>
                <a:moveTo>
                  <a:pt x="534" y="94"/>
                </a:moveTo>
                <a:cubicBezTo>
                  <a:pt x="452" y="94"/>
                  <a:pt x="452" y="94"/>
                  <a:pt x="452" y="94"/>
                </a:cubicBezTo>
                <a:cubicBezTo>
                  <a:pt x="452" y="298"/>
                  <a:pt x="452" y="298"/>
                  <a:pt x="452" y="298"/>
                </a:cubicBezTo>
                <a:cubicBezTo>
                  <a:pt x="513" y="298"/>
                  <a:pt x="513" y="298"/>
                  <a:pt x="513" y="298"/>
                </a:cubicBezTo>
                <a:cubicBezTo>
                  <a:pt x="513" y="237"/>
                  <a:pt x="513" y="237"/>
                  <a:pt x="513" y="237"/>
                </a:cubicBezTo>
                <a:cubicBezTo>
                  <a:pt x="553" y="298"/>
                  <a:pt x="553" y="298"/>
                  <a:pt x="553" y="298"/>
                </a:cubicBezTo>
                <a:cubicBezTo>
                  <a:pt x="630" y="298"/>
                  <a:pt x="630" y="298"/>
                  <a:pt x="630" y="298"/>
                </a:cubicBezTo>
                <a:cubicBezTo>
                  <a:pt x="569" y="216"/>
                  <a:pt x="569" y="216"/>
                  <a:pt x="569" y="216"/>
                </a:cubicBezTo>
                <a:cubicBezTo>
                  <a:pt x="593" y="209"/>
                  <a:pt x="607" y="188"/>
                  <a:pt x="607" y="160"/>
                </a:cubicBezTo>
                <a:cubicBezTo>
                  <a:pt x="607" y="141"/>
                  <a:pt x="600" y="124"/>
                  <a:pt x="590" y="113"/>
                </a:cubicBezTo>
                <a:cubicBezTo>
                  <a:pt x="576" y="101"/>
                  <a:pt x="558" y="94"/>
                  <a:pt x="534" y="94"/>
                </a:cubicBezTo>
                <a:moveTo>
                  <a:pt x="436" y="94"/>
                </a:moveTo>
                <a:cubicBezTo>
                  <a:pt x="281" y="94"/>
                  <a:pt x="281" y="94"/>
                  <a:pt x="281" y="94"/>
                </a:cubicBezTo>
                <a:cubicBezTo>
                  <a:pt x="281" y="148"/>
                  <a:pt x="281" y="148"/>
                  <a:pt x="281" y="148"/>
                </a:cubicBezTo>
                <a:cubicBezTo>
                  <a:pt x="328" y="148"/>
                  <a:pt x="328" y="148"/>
                  <a:pt x="328" y="148"/>
                </a:cubicBezTo>
                <a:cubicBezTo>
                  <a:pt x="328" y="298"/>
                  <a:pt x="328" y="298"/>
                  <a:pt x="328" y="298"/>
                </a:cubicBezTo>
                <a:cubicBezTo>
                  <a:pt x="389" y="298"/>
                  <a:pt x="389" y="298"/>
                  <a:pt x="389" y="298"/>
                </a:cubicBezTo>
                <a:cubicBezTo>
                  <a:pt x="389" y="148"/>
                  <a:pt x="389" y="148"/>
                  <a:pt x="389" y="148"/>
                </a:cubicBezTo>
                <a:cubicBezTo>
                  <a:pt x="436" y="148"/>
                  <a:pt x="436" y="148"/>
                  <a:pt x="436" y="148"/>
                </a:cubicBezTo>
                <a:cubicBezTo>
                  <a:pt x="436" y="94"/>
                  <a:pt x="436" y="94"/>
                  <a:pt x="436" y="94"/>
                </a:cubicBezTo>
                <a:moveTo>
                  <a:pt x="265" y="94"/>
                </a:moveTo>
                <a:cubicBezTo>
                  <a:pt x="204" y="94"/>
                  <a:pt x="204" y="94"/>
                  <a:pt x="204" y="94"/>
                </a:cubicBezTo>
                <a:cubicBezTo>
                  <a:pt x="204" y="298"/>
                  <a:pt x="204" y="298"/>
                  <a:pt x="204" y="298"/>
                </a:cubicBezTo>
                <a:cubicBezTo>
                  <a:pt x="265" y="298"/>
                  <a:pt x="265" y="298"/>
                  <a:pt x="265" y="298"/>
                </a:cubicBezTo>
                <a:cubicBezTo>
                  <a:pt x="265" y="94"/>
                  <a:pt x="265" y="94"/>
                  <a:pt x="265" y="94"/>
                </a:cubicBezTo>
                <a:moveTo>
                  <a:pt x="675" y="317"/>
                </a:moveTo>
                <a:cubicBezTo>
                  <a:pt x="654" y="317"/>
                  <a:pt x="637" y="333"/>
                  <a:pt x="637" y="354"/>
                </a:cubicBezTo>
                <a:cubicBezTo>
                  <a:pt x="637" y="375"/>
                  <a:pt x="654" y="394"/>
                  <a:pt x="675" y="394"/>
                </a:cubicBezTo>
                <a:cubicBezTo>
                  <a:pt x="696" y="394"/>
                  <a:pt x="715" y="375"/>
                  <a:pt x="715" y="354"/>
                </a:cubicBezTo>
                <a:cubicBezTo>
                  <a:pt x="715" y="333"/>
                  <a:pt x="696" y="317"/>
                  <a:pt x="675" y="317"/>
                </a:cubicBezTo>
                <a:moveTo>
                  <a:pt x="513" y="185"/>
                </a:moveTo>
                <a:cubicBezTo>
                  <a:pt x="513" y="139"/>
                  <a:pt x="513" y="139"/>
                  <a:pt x="513" y="139"/>
                </a:cubicBezTo>
                <a:cubicBezTo>
                  <a:pt x="525" y="139"/>
                  <a:pt x="539" y="139"/>
                  <a:pt x="546" y="146"/>
                </a:cubicBezTo>
                <a:cubicBezTo>
                  <a:pt x="551" y="150"/>
                  <a:pt x="551" y="155"/>
                  <a:pt x="551" y="162"/>
                </a:cubicBezTo>
                <a:cubicBezTo>
                  <a:pt x="551" y="178"/>
                  <a:pt x="541" y="185"/>
                  <a:pt x="513" y="185"/>
                </a:cubicBezTo>
                <a:moveTo>
                  <a:pt x="234" y="0"/>
                </a:moveTo>
                <a:cubicBezTo>
                  <a:pt x="213" y="0"/>
                  <a:pt x="195" y="17"/>
                  <a:pt x="195" y="38"/>
                </a:cubicBezTo>
                <a:cubicBezTo>
                  <a:pt x="195" y="59"/>
                  <a:pt x="213" y="75"/>
                  <a:pt x="234" y="75"/>
                </a:cubicBezTo>
                <a:cubicBezTo>
                  <a:pt x="255" y="75"/>
                  <a:pt x="272" y="59"/>
                  <a:pt x="272" y="38"/>
                </a:cubicBezTo>
                <a:cubicBezTo>
                  <a:pt x="272" y="17"/>
                  <a:pt x="255" y="0"/>
                  <a:pt x="234" y="0"/>
                </a:cubicBezTo>
              </a:path>
            </a:pathLst>
          </a:custGeom>
          <a:solidFill>
            <a:schemeClr val="bg2"/>
          </a:solidFill>
          <a:ln>
            <a:noFill/>
          </a:ln>
          <a:extLst/>
        </p:spPr>
        <p:txBody>
          <a:bodyPr vert="horz" wrap="square" lIns="91440" tIns="45720" rIns="91440" bIns="45720" numCol="1" anchor="t" anchorCtr="0" compatLnSpc="1">
            <a:prstTxWarp prst="textNoShape">
              <a:avLst/>
            </a:prstTxWarp>
          </a:bodyPr>
          <a:lstStyle/>
          <a:p>
            <a:pPr marL="0" marR="0" lvl="0" indent="0" algn="l" defTabSz="1088291"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dirty="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857903965"/>
      </p:ext>
    </p:extLst>
  </p:cSld>
  <p:clrMapOvr>
    <a:masterClrMapping/>
  </p:clrMapOvr>
  <p:transition spd="med">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3" name="Text Placeholder 2"/>
          <p:cNvSpPr>
            <a:spLocks noGrp="1"/>
          </p:cNvSpPr>
          <p:nvPr>
            <p:ph type="body" sz="quarter" idx="15" hasCustomPrompt="1"/>
          </p:nvPr>
        </p:nvSpPr>
        <p:spPr>
          <a:xfrm>
            <a:off x="444775" y="3250984"/>
            <a:ext cx="7472568" cy="646331"/>
          </a:xfrm>
          <a:prstGeom prst="rect">
            <a:avLst/>
          </a:prstGeom>
        </p:spPr>
        <p:txBody>
          <a:bodyPr wrap="square" anchor="b" anchorCtr="0">
            <a:spAutoFit/>
          </a:bodyPr>
          <a:lstStyle>
            <a:lvl1pPr marL="0" indent="0">
              <a:buNone/>
              <a:defRPr sz="3600">
                <a:solidFill>
                  <a:schemeClr val="tx2"/>
                </a:solidFill>
              </a:defRPr>
            </a:lvl1pPr>
          </a:lstStyle>
          <a:p>
            <a:pPr lvl="0"/>
            <a:r>
              <a:rPr lang="en-US" dirty="0" smtClean="0"/>
              <a:t>Presentation Title Placeholder</a:t>
            </a:r>
          </a:p>
        </p:txBody>
      </p:sp>
      <p:sp>
        <p:nvSpPr>
          <p:cNvPr id="15" name="Text Placeholder 11"/>
          <p:cNvSpPr>
            <a:spLocks noGrp="1"/>
          </p:cNvSpPr>
          <p:nvPr>
            <p:ph type="body" sz="quarter" idx="12" hasCustomPrompt="1"/>
          </p:nvPr>
        </p:nvSpPr>
        <p:spPr>
          <a:xfrm>
            <a:off x="444277" y="4484152"/>
            <a:ext cx="7460234" cy="369332"/>
          </a:xfrm>
          <a:prstGeom prst="rect">
            <a:avLst/>
          </a:prstGeom>
        </p:spPr>
        <p:txBody>
          <a:bodyPr wrap="square">
            <a:spAutoFit/>
          </a:bodyPr>
          <a:lstStyle>
            <a:lvl1pPr marL="0" indent="0" algn="l" defTabSz="1088291" rtl="0" eaLnBrk="1" latinLnBrk="0" hangingPunct="1">
              <a:lnSpc>
                <a:spcPct val="100000"/>
              </a:lnSpc>
              <a:spcBef>
                <a:spcPct val="0"/>
              </a:spcBef>
              <a:spcAft>
                <a:spcPct val="0"/>
              </a:spcAft>
              <a:buClr>
                <a:schemeClr val="tx1">
                  <a:lumMod val="65000"/>
                </a:schemeClr>
              </a:buClr>
              <a:buFont typeface="Times" pitchFamily="1" charset="0"/>
              <a:buNone/>
              <a:tabLst/>
              <a:defRPr lang="en-US" sz="1800" b="0" kern="1200" baseline="0" dirty="0" smtClean="0">
                <a:solidFill>
                  <a:schemeClr val="bg2"/>
                </a:solidFill>
                <a:latin typeface="+mj-lt"/>
                <a:ea typeface="+mn-ea"/>
                <a:cs typeface="Arial" pitchFamily="34" charset="0"/>
              </a:defRPr>
            </a:lvl1pPr>
          </a:lstStyle>
          <a:p>
            <a:pPr marL="0" marR="0" lvl="0" indent="0" algn="l" defTabSz="1088291" rtl="0" eaLnBrk="1" fontAlgn="auto" latinLnBrk="0" hangingPunct="1">
              <a:lnSpc>
                <a:spcPct val="100000"/>
              </a:lnSpc>
              <a:spcBef>
                <a:spcPct val="0"/>
              </a:spcBef>
              <a:spcAft>
                <a:spcPct val="0"/>
              </a:spcAft>
              <a:buClr>
                <a:srgbClr val="000000">
                  <a:lumMod val="65000"/>
                </a:srgbClr>
              </a:buClr>
              <a:buSzTx/>
              <a:buFont typeface="Times" pitchFamily="1" charset="0"/>
              <a:buNone/>
              <a:tabLst/>
              <a:defRPr/>
            </a:pPr>
            <a:r>
              <a:rPr kumimoji="0" lang="en-US" sz="1800" b="0" i="0" u="none" strike="noStrike" kern="1200" cap="none" spc="0" normalizeH="0" baseline="0" noProof="0" dirty="0" smtClean="0">
                <a:ln>
                  <a:noFill/>
                </a:ln>
                <a:solidFill>
                  <a:srgbClr val="000000">
                    <a:lumMod val="50000"/>
                  </a:srgbClr>
                </a:solidFill>
                <a:effectLst/>
                <a:uLnTx/>
                <a:uFillTx/>
                <a:latin typeface="Arial"/>
                <a:ea typeface="+mn-ea"/>
                <a:cs typeface="Arial" pitchFamily="34" charset="0"/>
              </a:rPr>
              <a:t>Presenter placeholder</a:t>
            </a:r>
          </a:p>
        </p:txBody>
      </p:sp>
      <p:sp>
        <p:nvSpPr>
          <p:cNvPr id="16" name="Text Placeholder 5"/>
          <p:cNvSpPr>
            <a:spLocks noGrp="1"/>
          </p:cNvSpPr>
          <p:nvPr>
            <p:ph type="body" sz="quarter" idx="13" hasCustomPrompt="1"/>
          </p:nvPr>
        </p:nvSpPr>
        <p:spPr>
          <a:xfrm>
            <a:off x="444277" y="3886991"/>
            <a:ext cx="7460234" cy="310341"/>
          </a:xfrm>
          <a:prstGeom prst="rect">
            <a:avLst/>
          </a:prstGeom>
        </p:spPr>
        <p:txBody>
          <a:bodyPr wrap="square" anchor="t" anchorCtr="0">
            <a:spAutoFit/>
          </a:bodyPr>
          <a:lstStyle>
            <a:lvl1pPr marL="0" indent="0" algn="l" defTabSz="1088291" rtl="0" eaLnBrk="1" latinLnBrk="0" hangingPunct="1">
              <a:lnSpc>
                <a:spcPts val="1700"/>
              </a:lnSpc>
              <a:buNone/>
              <a:defRPr lang="en-US" sz="2000" kern="1200" cap="none" spc="0" baseline="0" dirty="0" smtClean="0">
                <a:solidFill>
                  <a:srgbClr val="7F7F7F"/>
                </a:solidFill>
                <a:latin typeface="+mn-lt"/>
                <a:ea typeface="+mn-ea"/>
                <a:cs typeface="+mn-cs"/>
              </a:defRPr>
            </a:lvl1pPr>
          </a:lstStyle>
          <a:p>
            <a:pPr marL="0" marR="0" lvl="0" indent="0" algn="l" defTabSz="1088291" rtl="0" eaLnBrk="1" fontAlgn="auto" latinLnBrk="0" hangingPunct="1">
              <a:lnSpc>
                <a:spcPts val="17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rgbClr val="FFFFFF">
                    <a:lumMod val="50000"/>
                  </a:srgbClr>
                </a:solidFill>
                <a:effectLst/>
                <a:uLnTx/>
                <a:uFillTx/>
                <a:latin typeface="Arial"/>
                <a:ea typeface="+mn-ea"/>
                <a:cs typeface="+mn-cs"/>
              </a:rPr>
              <a:t>Subtitle placeholder</a:t>
            </a:r>
          </a:p>
        </p:txBody>
      </p:sp>
      <p:sp>
        <p:nvSpPr>
          <p:cNvPr id="17" name="Text Placeholder 11"/>
          <p:cNvSpPr>
            <a:spLocks noGrp="1"/>
          </p:cNvSpPr>
          <p:nvPr>
            <p:ph type="body" sz="quarter" idx="16" hasCustomPrompt="1"/>
          </p:nvPr>
        </p:nvSpPr>
        <p:spPr>
          <a:xfrm>
            <a:off x="444277" y="4811233"/>
            <a:ext cx="7460234" cy="369332"/>
          </a:xfrm>
          <a:prstGeom prst="rect">
            <a:avLst/>
          </a:prstGeom>
        </p:spPr>
        <p:txBody>
          <a:bodyPr wrap="square">
            <a:spAutoFit/>
          </a:bodyPr>
          <a:lstStyle>
            <a:lvl1pPr marL="0" indent="0" algn="l" defTabSz="1088291" rtl="0" eaLnBrk="1" latinLnBrk="0" hangingPunct="1">
              <a:lnSpc>
                <a:spcPct val="100000"/>
              </a:lnSpc>
              <a:spcBef>
                <a:spcPct val="0"/>
              </a:spcBef>
              <a:spcAft>
                <a:spcPct val="0"/>
              </a:spcAft>
              <a:buClr>
                <a:schemeClr val="tx1">
                  <a:lumMod val="65000"/>
                </a:schemeClr>
              </a:buClr>
              <a:buFont typeface="Times" pitchFamily="1" charset="0"/>
              <a:buNone/>
              <a:tabLst/>
              <a:defRPr lang="en-US" sz="1800" b="0" kern="1200" baseline="0" dirty="0" smtClean="0">
                <a:solidFill>
                  <a:schemeClr val="bg2"/>
                </a:solidFill>
                <a:latin typeface="+mj-lt"/>
                <a:ea typeface="+mn-ea"/>
                <a:cs typeface="Arial" pitchFamily="34" charset="0"/>
              </a:defRPr>
            </a:lvl1pPr>
          </a:lstStyle>
          <a:p>
            <a:pPr marL="0" marR="0" lvl="0" indent="0" algn="l" defTabSz="1088291" rtl="0" eaLnBrk="1" fontAlgn="auto" latinLnBrk="0" hangingPunct="1">
              <a:lnSpc>
                <a:spcPct val="100000"/>
              </a:lnSpc>
              <a:spcBef>
                <a:spcPct val="0"/>
              </a:spcBef>
              <a:spcAft>
                <a:spcPct val="0"/>
              </a:spcAft>
              <a:buClr>
                <a:srgbClr val="000000">
                  <a:lumMod val="65000"/>
                </a:srgbClr>
              </a:buClr>
              <a:buSzTx/>
              <a:buFont typeface="Times" pitchFamily="1" charset="0"/>
              <a:buNone/>
              <a:tabLst/>
              <a:defRPr/>
            </a:pPr>
            <a:r>
              <a:rPr kumimoji="0" lang="en-US" sz="1800" b="0" i="0" u="none" strike="noStrike" kern="1200" cap="none" spc="0" normalizeH="0" baseline="0" noProof="0" dirty="0" smtClean="0">
                <a:ln>
                  <a:noFill/>
                </a:ln>
                <a:solidFill>
                  <a:srgbClr val="000000">
                    <a:lumMod val="50000"/>
                  </a:srgbClr>
                </a:solidFill>
                <a:effectLst/>
                <a:uLnTx/>
                <a:uFillTx/>
                <a:latin typeface="Arial"/>
                <a:ea typeface="+mn-ea"/>
                <a:cs typeface="Arial" pitchFamily="34" charset="0"/>
              </a:rPr>
              <a:t>Title placeholder</a:t>
            </a:r>
          </a:p>
        </p:txBody>
      </p:sp>
      <p:sp>
        <p:nvSpPr>
          <p:cNvPr id="18" name="Text Placeholder 11"/>
          <p:cNvSpPr>
            <a:spLocks noGrp="1"/>
          </p:cNvSpPr>
          <p:nvPr>
            <p:ph type="body" sz="quarter" idx="17" hasCustomPrompt="1"/>
          </p:nvPr>
        </p:nvSpPr>
        <p:spPr>
          <a:xfrm>
            <a:off x="444277" y="5149701"/>
            <a:ext cx="7460234" cy="369332"/>
          </a:xfrm>
          <a:prstGeom prst="rect">
            <a:avLst/>
          </a:prstGeom>
        </p:spPr>
        <p:txBody>
          <a:bodyPr wrap="square">
            <a:spAutoFit/>
          </a:bodyPr>
          <a:lstStyle>
            <a:lvl1pPr marL="0" indent="0" algn="l" defTabSz="1088291" rtl="0" eaLnBrk="1" latinLnBrk="0" hangingPunct="1">
              <a:lnSpc>
                <a:spcPct val="100000"/>
              </a:lnSpc>
              <a:spcBef>
                <a:spcPct val="0"/>
              </a:spcBef>
              <a:spcAft>
                <a:spcPct val="0"/>
              </a:spcAft>
              <a:buClr>
                <a:schemeClr val="tx1">
                  <a:lumMod val="65000"/>
                </a:schemeClr>
              </a:buClr>
              <a:buFont typeface="Times" pitchFamily="1" charset="0"/>
              <a:buNone/>
              <a:tabLst/>
              <a:defRPr lang="en-US" sz="1800" b="0" kern="1200" baseline="0" dirty="0" smtClean="0">
                <a:solidFill>
                  <a:schemeClr val="bg2"/>
                </a:solidFill>
                <a:latin typeface="+mj-lt"/>
                <a:ea typeface="+mn-ea"/>
                <a:cs typeface="Arial" pitchFamily="34" charset="0"/>
              </a:defRPr>
            </a:lvl1pPr>
          </a:lstStyle>
          <a:p>
            <a:pPr marL="0" marR="0" lvl="0" indent="0" algn="l" defTabSz="1088291" rtl="0" eaLnBrk="1" fontAlgn="auto" latinLnBrk="0" hangingPunct="1">
              <a:lnSpc>
                <a:spcPct val="100000"/>
              </a:lnSpc>
              <a:spcBef>
                <a:spcPct val="0"/>
              </a:spcBef>
              <a:spcAft>
                <a:spcPct val="0"/>
              </a:spcAft>
              <a:buClr>
                <a:srgbClr val="000000">
                  <a:lumMod val="65000"/>
                </a:srgbClr>
              </a:buClr>
              <a:buSzTx/>
              <a:buFont typeface="Times" pitchFamily="1" charset="0"/>
              <a:buNone/>
              <a:tabLst/>
              <a:defRPr/>
            </a:pPr>
            <a:r>
              <a:rPr kumimoji="0" lang="en-US" sz="1800" b="0" i="0" u="none" strike="noStrike" kern="1200" cap="none" spc="0" normalizeH="0" baseline="0" noProof="0" dirty="0" smtClean="0">
                <a:ln>
                  <a:noFill/>
                </a:ln>
                <a:solidFill>
                  <a:srgbClr val="000000">
                    <a:lumMod val="50000"/>
                  </a:srgbClr>
                </a:solidFill>
                <a:effectLst/>
                <a:uLnTx/>
                <a:uFillTx/>
                <a:latin typeface="Arial"/>
                <a:ea typeface="+mn-ea"/>
                <a:cs typeface="Arial" pitchFamily="34" charset="0"/>
              </a:rPr>
              <a:t>Date placeholder</a:t>
            </a:r>
          </a:p>
        </p:txBody>
      </p:sp>
      <p:pic>
        <p:nvPicPr>
          <p:cNvPr id="9" name="Picture 8" descr="Citrix_Logo_Black_v2.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537809" y="1933458"/>
            <a:ext cx="1376054" cy="514717"/>
          </a:xfrm>
          <a:prstGeom prst="rect">
            <a:avLst/>
          </a:prstGeom>
        </p:spPr>
      </p:pic>
      <p:sp>
        <p:nvSpPr>
          <p:cNvPr id="12" name="Picture Placeholder 7"/>
          <p:cNvSpPr>
            <a:spLocks noGrp="1"/>
          </p:cNvSpPr>
          <p:nvPr>
            <p:ph type="pic" sz="quarter" idx="11" hasCustomPrompt="1"/>
          </p:nvPr>
        </p:nvSpPr>
        <p:spPr>
          <a:xfrm>
            <a:off x="8130119" y="2"/>
            <a:ext cx="4061883" cy="6857999"/>
          </a:xfrm>
          <a:prstGeom prst="rect">
            <a:avLst/>
          </a:prstGeom>
        </p:spPr>
        <p:txBody>
          <a:bodyPr/>
          <a:lstStyle>
            <a:lvl1pPr marL="0" indent="0">
              <a:buNone/>
              <a:defRPr/>
            </a:lvl1pPr>
          </a:lstStyle>
          <a:p>
            <a:r>
              <a:rPr lang="en-US" dirty="0" smtClean="0"/>
              <a:t>Use this box as a guideline for proper image placement.  Place your image on top and align to box.</a:t>
            </a:r>
          </a:p>
        </p:txBody>
      </p:sp>
      <p:sp>
        <p:nvSpPr>
          <p:cNvPr id="13" name="TextBox 12"/>
          <p:cNvSpPr txBox="1"/>
          <p:nvPr userDrawn="1"/>
        </p:nvSpPr>
        <p:spPr>
          <a:xfrm>
            <a:off x="430106" y="6586591"/>
            <a:ext cx="4350051"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414141"/>
                </a:solidFill>
                <a:effectLst/>
                <a:uLnTx/>
                <a:uFillTx/>
                <a:latin typeface="Arial"/>
                <a:ea typeface="+mn-ea"/>
                <a:cs typeface="+mn-cs"/>
              </a:rPr>
              <a:t> v2 January </a:t>
            </a:r>
            <a:r>
              <a:rPr kumimoji="0" lang="en-US" sz="800" b="0" i="0" u="none" strike="noStrike" kern="0" cap="none" spc="0" normalizeH="0" baseline="0" noProof="0" dirty="0" smtClean="0">
                <a:ln>
                  <a:noFill/>
                </a:ln>
                <a:solidFill>
                  <a:srgbClr val="414141"/>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632219481"/>
      </p:ext>
    </p:extLst>
  </p:cSld>
  <p:clrMapOvr>
    <a:masterClrMapping/>
  </p:clrMapOvr>
  <p:transition spd="med">
    <p:fade/>
  </p:transition>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173" y="78828"/>
            <a:ext cx="11339900" cy="985840"/>
          </a:xfrm>
        </p:spPr>
        <p:txBody>
          <a:bodyPr/>
          <a:lstStyle/>
          <a:p>
            <a:r>
              <a:rPr lang="en-US" dirty="0" smtClean="0"/>
              <a:t>Click to Edit Title</a:t>
            </a:r>
            <a:endParaRPr lang="en-US" dirty="0"/>
          </a:p>
        </p:txBody>
      </p:sp>
      <p:sp>
        <p:nvSpPr>
          <p:cNvPr id="4"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3341194900"/>
      </p:ext>
    </p:extLst>
  </p:cSld>
  <p:clrMapOvr>
    <a:masterClrMapping/>
  </p:clrMapOvr>
  <p:transition spd="med">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173" y="78828"/>
            <a:ext cx="11312729" cy="985840"/>
          </a:xfrm>
        </p:spPr>
        <p:txBody>
          <a:bodyPr/>
          <a:lstStyle/>
          <a:p>
            <a:r>
              <a:rPr lang="en-US" dirty="0" smtClean="0"/>
              <a:t>Click to Edit Title</a:t>
            </a:r>
            <a:endParaRPr lang="en-US" dirty="0"/>
          </a:p>
        </p:txBody>
      </p:sp>
      <p:sp>
        <p:nvSpPr>
          <p:cNvPr id="7" name="Content Placeholder 2"/>
          <p:cNvSpPr>
            <a:spLocks noGrp="1"/>
          </p:cNvSpPr>
          <p:nvPr>
            <p:ph sz="quarter" idx="20" hasCustomPrompt="1"/>
          </p:nvPr>
        </p:nvSpPr>
        <p:spPr>
          <a:xfrm>
            <a:off x="448173" y="1600200"/>
            <a:ext cx="11312729" cy="4526280"/>
          </a:xfrm>
          <a:prstGeom prst="rect">
            <a:avLst/>
          </a:prstGeom>
        </p:spPr>
        <p:txBody>
          <a:bodyPr/>
          <a:lstStyle>
            <a:lvl2pPr marL="461963" indent="-231775">
              <a:buFont typeface="Lucida Grande"/>
              <a:buChar char="–"/>
              <a:defRPr sz="2000"/>
            </a:lvl2pPr>
            <a:lvl3pPr>
              <a:defRPr sz="1800"/>
            </a:lvl3pPr>
            <a:lvl4pPr marL="911225" indent="-231775">
              <a:buFont typeface="Lucida Grande"/>
              <a:buChar char="–"/>
              <a:defRPr sz="1600"/>
            </a:lvl4pPr>
            <a:lvl5pPr>
              <a:defRPr sz="1600"/>
            </a:lvl5pPr>
          </a:lstStyle>
          <a:p>
            <a:pPr lvl="0"/>
            <a:r>
              <a:rPr lang="en-US" dirty="0" smtClean="0"/>
              <a:t>Click to edit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834406189"/>
      </p:ext>
    </p:extLst>
  </p:cSld>
  <p:clrMapOvr>
    <a:masterClrMapping/>
  </p:clrMapOvr>
  <p:transition spd="med">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wo Colum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173" y="78828"/>
            <a:ext cx="11312729" cy="985840"/>
          </a:xfrm>
        </p:spPr>
        <p:txBody>
          <a:bodyPr/>
          <a:lstStyle/>
          <a:p>
            <a:r>
              <a:rPr lang="en-US" dirty="0" smtClean="0"/>
              <a:t>Click to Edit Title</a:t>
            </a:r>
            <a:endParaRPr lang="en-US" dirty="0"/>
          </a:p>
        </p:txBody>
      </p:sp>
      <p:sp>
        <p:nvSpPr>
          <p:cNvPr id="9" name="Content Placeholder 2"/>
          <p:cNvSpPr>
            <a:spLocks noGrp="1"/>
          </p:cNvSpPr>
          <p:nvPr>
            <p:ph sz="quarter" idx="20" hasCustomPrompt="1"/>
          </p:nvPr>
        </p:nvSpPr>
        <p:spPr>
          <a:xfrm>
            <a:off x="448173" y="1600200"/>
            <a:ext cx="5535086" cy="4526280"/>
          </a:xfrm>
          <a:prstGeom prst="rect">
            <a:avLst/>
          </a:prstGeom>
        </p:spPr>
        <p:txBody>
          <a:bodyPr/>
          <a:lstStyle>
            <a:lvl1pPr marL="230188" indent="-230188">
              <a:defRPr/>
            </a:lvl1pPr>
            <a:lvl3pPr marL="461963" indent="-231775">
              <a:buFont typeface="Lucida Grande"/>
              <a:buChar char="–"/>
              <a:defRPr sz="2000"/>
            </a:lvl3pPr>
            <a:lvl5pPr marL="679450" indent="-217488">
              <a:defRPr sz="1800"/>
            </a:lvl5pPr>
            <a:lvl6pPr marL="911225" indent="-231775">
              <a:buFont typeface="Lucida Grande"/>
              <a:buChar char="–"/>
              <a:defRPr sz="1600"/>
            </a:lvl6pPr>
            <a:lvl7pPr marL="1141413" indent="-230188">
              <a:buFont typeface="Lucida Grande"/>
              <a:buChar char="–"/>
              <a:defRPr sz="1600"/>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10" name="Content Placeholder 2"/>
          <p:cNvSpPr>
            <a:spLocks noGrp="1"/>
          </p:cNvSpPr>
          <p:nvPr>
            <p:ph sz="quarter" idx="21" hasCustomPrompt="1"/>
          </p:nvPr>
        </p:nvSpPr>
        <p:spPr>
          <a:xfrm>
            <a:off x="6228444" y="1600200"/>
            <a:ext cx="5533561" cy="4526280"/>
          </a:xfrm>
          <a:prstGeom prst="rect">
            <a:avLst/>
          </a:prstGeom>
        </p:spPr>
        <p:txBody>
          <a:bodyPr/>
          <a:lstStyle>
            <a:lvl1pPr marL="230188" indent="-230188">
              <a:defRPr/>
            </a:lvl1pPr>
            <a:lvl3pPr marL="461963" indent="-231775">
              <a:buFont typeface="Lucida Grande"/>
              <a:buChar char="–"/>
              <a:defRPr sz="2000"/>
            </a:lvl3pPr>
            <a:lvl5pPr marL="679450" indent="-217488">
              <a:defRPr sz="1800"/>
            </a:lvl5pPr>
            <a:lvl6pPr marL="911225" indent="-231775">
              <a:buFont typeface="Lucida Grande"/>
              <a:buChar char="–"/>
              <a:defRPr sz="1600"/>
            </a:lvl6pPr>
            <a:lvl7pPr marL="1141413" indent="-230188">
              <a:buFont typeface="Lucida Grande"/>
              <a:buChar char="–"/>
              <a:defRPr sz="1600"/>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7"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2623580419"/>
      </p:ext>
    </p:extLst>
  </p:cSld>
  <p:clrMapOvr>
    <a:masterClrMapping/>
  </p:clrMapOvr>
  <p:transition spd="med">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wo Column with Heading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173" y="78828"/>
            <a:ext cx="11312729" cy="985840"/>
          </a:xfrm>
        </p:spPr>
        <p:txBody>
          <a:bodyPr/>
          <a:lstStyle/>
          <a:p>
            <a:r>
              <a:rPr lang="en-US" dirty="0" smtClean="0"/>
              <a:t>Click to Edit Title</a:t>
            </a:r>
            <a:endParaRPr lang="en-US" dirty="0"/>
          </a:p>
        </p:txBody>
      </p:sp>
      <p:sp>
        <p:nvSpPr>
          <p:cNvPr id="9" name="Content Placeholder 2"/>
          <p:cNvSpPr>
            <a:spLocks noGrp="1"/>
          </p:cNvSpPr>
          <p:nvPr>
            <p:ph sz="quarter" idx="20" hasCustomPrompt="1"/>
          </p:nvPr>
        </p:nvSpPr>
        <p:spPr>
          <a:xfrm>
            <a:off x="448173" y="2667000"/>
            <a:ext cx="5535086" cy="3459480"/>
          </a:xfrm>
          <a:prstGeom prst="rect">
            <a:avLst/>
          </a:prstGeom>
        </p:spPr>
        <p:txBody>
          <a:bodyPr/>
          <a:lstStyle>
            <a:lvl1pPr marL="230188" indent="-230188">
              <a:defRPr/>
            </a:lvl1pPr>
            <a:lvl3pPr marL="461963" indent="-231775">
              <a:buFont typeface="Lucida Grande"/>
              <a:buChar char="–"/>
              <a:defRPr sz="2000"/>
            </a:lvl3pPr>
            <a:lvl5pPr marL="679450" indent="-217488">
              <a:defRPr sz="1800"/>
            </a:lvl5pPr>
            <a:lvl6pPr marL="911225" indent="-231775">
              <a:buFont typeface="Lucida Grande"/>
              <a:buChar char="–"/>
              <a:defRPr sz="1600"/>
            </a:lvl6pPr>
            <a:lvl7pPr marL="1141413" indent="-230188">
              <a:buFont typeface="Lucida Grande"/>
              <a:buChar char="–"/>
              <a:defRPr sz="1600"/>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10" name="Content Placeholder 2"/>
          <p:cNvSpPr>
            <a:spLocks noGrp="1"/>
          </p:cNvSpPr>
          <p:nvPr>
            <p:ph sz="quarter" idx="21" hasCustomPrompt="1"/>
          </p:nvPr>
        </p:nvSpPr>
        <p:spPr>
          <a:xfrm>
            <a:off x="6228444" y="2667000"/>
            <a:ext cx="5533561" cy="3459480"/>
          </a:xfrm>
          <a:prstGeom prst="rect">
            <a:avLst/>
          </a:prstGeom>
        </p:spPr>
        <p:txBody>
          <a:bodyPr/>
          <a:lstStyle>
            <a:lvl1pPr marL="230188" indent="-230188">
              <a:defRPr/>
            </a:lvl1pPr>
            <a:lvl3pPr marL="461963" indent="-231775">
              <a:buFont typeface="Lucida Grande"/>
              <a:buChar char="–"/>
              <a:defRPr sz="2000"/>
            </a:lvl3pPr>
            <a:lvl5pPr marL="679450" indent="-217488">
              <a:defRPr sz="1800"/>
            </a:lvl5pPr>
            <a:lvl6pPr marL="911225" indent="-231775">
              <a:buFont typeface="Lucida Grande"/>
              <a:buChar char="–"/>
              <a:defRPr sz="1600"/>
            </a:lvl6pPr>
            <a:lvl7pPr marL="1141413" indent="-230188">
              <a:buFont typeface="Lucida Grande"/>
              <a:buChar char="–"/>
              <a:defRPr sz="1600"/>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7"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pPr defTabSz="1088291"/>
            <a:fld id="{113BA7D1-EE9A-0241-B0CB-67F65CFD4A8F}" type="slidenum">
              <a:rPr lang="en-US" smtClean="0">
                <a:solidFill>
                  <a:srgbClr val="414141"/>
                </a:solidFill>
              </a:rPr>
              <a:pPr defTabSz="1088291"/>
              <a:t>‹#›</a:t>
            </a:fld>
            <a:endParaRPr lang="en-US" dirty="0">
              <a:solidFill>
                <a:srgbClr val="414141"/>
              </a:solidFill>
            </a:endParaRPr>
          </a:p>
        </p:txBody>
      </p:sp>
      <p:sp>
        <p:nvSpPr>
          <p:cNvPr id="4" name="Text Placeholder 3"/>
          <p:cNvSpPr>
            <a:spLocks noGrp="1"/>
          </p:cNvSpPr>
          <p:nvPr>
            <p:ph type="body" sz="quarter" idx="22" hasCustomPrompt="1"/>
          </p:nvPr>
        </p:nvSpPr>
        <p:spPr>
          <a:xfrm>
            <a:off x="447792" y="1600200"/>
            <a:ext cx="5535467" cy="889000"/>
          </a:xfrm>
        </p:spPr>
        <p:txBody>
          <a:bodyPr anchor="ctr"/>
          <a:lstStyle>
            <a:lvl1pPr marL="0" indent="0" algn="ctr">
              <a:buFontTx/>
              <a:buNone/>
              <a:defRPr/>
            </a:lvl1pPr>
          </a:lstStyle>
          <a:p>
            <a:pPr lvl="0"/>
            <a:r>
              <a:rPr lang="en-US" dirty="0" smtClean="0"/>
              <a:t>Heading</a:t>
            </a:r>
            <a:endParaRPr lang="en-US" dirty="0"/>
          </a:p>
        </p:txBody>
      </p:sp>
      <p:sp>
        <p:nvSpPr>
          <p:cNvPr id="8" name="Text Placeholder 3"/>
          <p:cNvSpPr>
            <a:spLocks noGrp="1"/>
          </p:cNvSpPr>
          <p:nvPr>
            <p:ph type="body" sz="quarter" idx="23" hasCustomPrompt="1"/>
          </p:nvPr>
        </p:nvSpPr>
        <p:spPr>
          <a:xfrm>
            <a:off x="6228444" y="1600200"/>
            <a:ext cx="5535467" cy="889000"/>
          </a:xfrm>
        </p:spPr>
        <p:txBody>
          <a:bodyPr anchor="ctr"/>
          <a:lstStyle>
            <a:lvl1pPr marL="0" indent="0" algn="ctr">
              <a:buFontTx/>
              <a:buNone/>
              <a:defRPr/>
            </a:lvl1pPr>
          </a:lstStyle>
          <a:p>
            <a:pPr lvl="0"/>
            <a:r>
              <a:rPr lang="en-US" dirty="0" smtClean="0"/>
              <a:t>Heading</a:t>
            </a:r>
            <a:endParaRPr lang="en-US" dirty="0"/>
          </a:p>
        </p:txBody>
      </p:sp>
    </p:spTree>
    <p:extLst>
      <p:ext uri="{BB962C8B-B14F-4D97-AF65-F5344CB8AC3E}">
        <p14:creationId xmlns:p14="http://schemas.microsoft.com/office/powerpoint/2010/main" val="2788899100"/>
      </p:ext>
    </p:extLst>
  </p:cSld>
  <p:clrMapOvr>
    <a:masterClrMapping/>
  </p:clrMapOvr>
  <p:transition spd="med">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itle and Sub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3738" y="78828"/>
            <a:ext cx="11314074" cy="985840"/>
          </a:xfrm>
        </p:spPr>
        <p:txBody>
          <a:bodyPr/>
          <a:lstStyle/>
          <a:p>
            <a:r>
              <a:rPr lang="en-US" dirty="0" smtClean="0"/>
              <a:t>Click to Edit Title</a:t>
            </a:r>
            <a:endParaRPr lang="en-US" dirty="0"/>
          </a:p>
        </p:txBody>
      </p:sp>
      <p:sp>
        <p:nvSpPr>
          <p:cNvPr id="3" name="Text Placeholder 6"/>
          <p:cNvSpPr>
            <a:spLocks noGrp="1"/>
          </p:cNvSpPr>
          <p:nvPr>
            <p:ph type="body" sz="quarter" idx="16" hasCustomPrompt="1"/>
          </p:nvPr>
        </p:nvSpPr>
        <p:spPr>
          <a:xfrm>
            <a:off x="443738" y="1033138"/>
            <a:ext cx="11314074" cy="606477"/>
          </a:xfrm>
          <a:prstGeom prst="rect">
            <a:avLst/>
          </a:prstGeo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5"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3312068517"/>
      </p:ext>
    </p:extLst>
  </p:cSld>
  <p:clrMapOvr>
    <a:masterClrMapping/>
  </p:clrMapOvr>
  <p:transition spd="med">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Content and Sub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173" y="78828"/>
            <a:ext cx="11312729" cy="985840"/>
          </a:xfrm>
        </p:spPr>
        <p:txBody>
          <a:bodyPr/>
          <a:lstStyle>
            <a:lvl1pPr>
              <a:defRPr baseline="0"/>
            </a:lvl1pPr>
          </a:lstStyle>
          <a:p>
            <a:r>
              <a:rPr lang="en-US" dirty="0" smtClean="0"/>
              <a:t>Click to Edit Title</a:t>
            </a:r>
            <a:endParaRPr lang="en-US" dirty="0"/>
          </a:p>
        </p:txBody>
      </p:sp>
      <p:sp>
        <p:nvSpPr>
          <p:cNvPr id="3" name="Text Placeholder 6"/>
          <p:cNvSpPr>
            <a:spLocks noGrp="1"/>
          </p:cNvSpPr>
          <p:nvPr>
            <p:ph type="body" sz="quarter" idx="16" hasCustomPrompt="1"/>
          </p:nvPr>
        </p:nvSpPr>
        <p:spPr>
          <a:xfrm>
            <a:off x="448173" y="1033138"/>
            <a:ext cx="11312729" cy="606477"/>
          </a:xfrm>
          <a:prstGeom prst="rect">
            <a:avLst/>
          </a:prstGeo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7" name="Content Placeholder 2"/>
          <p:cNvSpPr>
            <a:spLocks noGrp="1"/>
          </p:cNvSpPr>
          <p:nvPr>
            <p:ph sz="quarter" idx="20" hasCustomPrompt="1"/>
          </p:nvPr>
        </p:nvSpPr>
        <p:spPr>
          <a:xfrm>
            <a:off x="448176" y="1874575"/>
            <a:ext cx="11323031" cy="4251325"/>
          </a:xfrm>
          <a:prstGeom prst="rect">
            <a:avLst/>
          </a:prstGeom>
        </p:spPr>
        <p:txBody>
          <a:bodyPr/>
          <a:lstStyle>
            <a:lvl2pPr marL="461963" indent="-231775">
              <a:buFont typeface="Lucida Grande"/>
              <a:buChar char="–"/>
              <a:defRPr sz="2000"/>
            </a:lvl2pPr>
            <a:lvl3pPr>
              <a:defRPr sz="1800"/>
            </a:lvl3pPr>
            <a:lvl4pPr marL="911225" indent="-231775">
              <a:buFont typeface="Lucida Grande"/>
              <a:buChar char="–"/>
              <a:defRPr sz="1600"/>
            </a:lvl4pPr>
            <a:lvl5pPr>
              <a:defRPr sz="1600"/>
            </a:lvl5pPr>
          </a:lstStyle>
          <a:p>
            <a:pPr lvl="0"/>
            <a:r>
              <a:rPr lang="en-US" dirty="0" smtClean="0"/>
              <a:t>Click to edit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2022108704"/>
      </p:ext>
    </p:extLst>
  </p:cSld>
  <p:clrMapOvr>
    <a:masterClrMapping/>
  </p:clrMapOvr>
  <p:transition spd="med">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wo Column and Subtitle">
    <p:spTree>
      <p:nvGrpSpPr>
        <p:cNvPr id="1" name=""/>
        <p:cNvGrpSpPr/>
        <p:nvPr/>
      </p:nvGrpSpPr>
      <p:grpSpPr>
        <a:xfrm>
          <a:off x="0" y="0"/>
          <a:ext cx="0" cy="0"/>
          <a:chOff x="0" y="0"/>
          <a:chExt cx="0" cy="0"/>
        </a:xfrm>
      </p:grpSpPr>
      <p:sp>
        <p:nvSpPr>
          <p:cNvPr id="6" name="Title 1"/>
          <p:cNvSpPr>
            <a:spLocks noGrp="1"/>
          </p:cNvSpPr>
          <p:nvPr>
            <p:ph type="title" hasCustomPrompt="1"/>
          </p:nvPr>
        </p:nvSpPr>
        <p:spPr>
          <a:xfrm>
            <a:off x="448175" y="78828"/>
            <a:ext cx="11319072" cy="985840"/>
          </a:xfrm>
        </p:spPr>
        <p:txBody>
          <a:bodyPr/>
          <a:lstStyle/>
          <a:p>
            <a:r>
              <a:rPr lang="en-US" dirty="0" smtClean="0"/>
              <a:t>Click to Edit Title</a:t>
            </a:r>
            <a:endParaRPr lang="en-US" dirty="0"/>
          </a:p>
        </p:txBody>
      </p:sp>
      <p:sp>
        <p:nvSpPr>
          <p:cNvPr id="10" name="Text Placeholder 6"/>
          <p:cNvSpPr>
            <a:spLocks noGrp="1"/>
          </p:cNvSpPr>
          <p:nvPr>
            <p:ph type="body" sz="quarter" idx="16" hasCustomPrompt="1"/>
          </p:nvPr>
        </p:nvSpPr>
        <p:spPr>
          <a:xfrm>
            <a:off x="448175" y="1033138"/>
            <a:ext cx="11319072" cy="606477"/>
          </a:xfrm>
          <a:prstGeom prst="rect">
            <a:avLst/>
          </a:prstGeo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3" name="Content Placeholder 2"/>
          <p:cNvSpPr>
            <a:spLocks noGrp="1"/>
          </p:cNvSpPr>
          <p:nvPr>
            <p:ph sz="quarter" idx="20" hasCustomPrompt="1"/>
          </p:nvPr>
        </p:nvSpPr>
        <p:spPr>
          <a:xfrm>
            <a:off x="448173" y="1875103"/>
            <a:ext cx="5535086" cy="4251960"/>
          </a:xfrm>
          <a:prstGeom prst="rect">
            <a:avLst/>
          </a:prstGeom>
        </p:spPr>
        <p:txBody>
          <a:bodyPr/>
          <a:lstStyle>
            <a:lvl1pPr marL="230188" indent="-230188">
              <a:defRPr/>
            </a:lvl1pPr>
            <a:lvl3pPr marL="461963" indent="-231775">
              <a:buFont typeface="Lucida Grande"/>
              <a:buChar char="–"/>
              <a:defRPr sz="2000"/>
            </a:lvl3pPr>
            <a:lvl5pPr marL="679450" indent="-217488">
              <a:defRPr sz="1800"/>
            </a:lvl5pPr>
            <a:lvl6pPr marL="911225" indent="-231775">
              <a:buFont typeface="Lucida Grande"/>
              <a:buChar char="–"/>
              <a:defRPr sz="1600"/>
            </a:lvl6pPr>
            <a:lvl7pPr marL="1141413" indent="-230188">
              <a:buFont typeface="Lucida Grande"/>
              <a:buChar char="–"/>
              <a:defRPr sz="1600"/>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15" name="Content Placeholder 2"/>
          <p:cNvSpPr>
            <a:spLocks noGrp="1"/>
          </p:cNvSpPr>
          <p:nvPr>
            <p:ph sz="quarter" idx="21" hasCustomPrompt="1"/>
          </p:nvPr>
        </p:nvSpPr>
        <p:spPr>
          <a:xfrm>
            <a:off x="6228444" y="1876376"/>
            <a:ext cx="5533561" cy="4251960"/>
          </a:xfrm>
          <a:prstGeom prst="rect">
            <a:avLst/>
          </a:prstGeom>
        </p:spPr>
        <p:txBody>
          <a:bodyPr/>
          <a:lstStyle>
            <a:lvl1pPr marL="230188" indent="-230188">
              <a:defRPr/>
            </a:lvl1pPr>
            <a:lvl3pPr marL="461963" indent="-231775">
              <a:buFont typeface="Lucida Grande"/>
              <a:buChar char="–"/>
              <a:defRPr/>
            </a:lvl3pPr>
            <a:lvl5pPr marL="679450" indent="-217488">
              <a:defRPr sz="1800"/>
            </a:lvl5pPr>
            <a:lvl6pPr marL="911225" indent="-231775">
              <a:buFont typeface="Lucida Grande"/>
              <a:buChar char="–"/>
              <a:defRPr sz="1600"/>
            </a:lvl6pPr>
            <a:lvl7pPr marL="1141413" indent="-230188">
              <a:buFont typeface="Lucida Grande"/>
              <a:buChar char="–"/>
              <a:defRPr sz="1600"/>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8"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2776673646"/>
      </p:ext>
    </p:extLst>
  </p:cSld>
  <p:clrMapOvr>
    <a:masterClrMapping/>
  </p:clrMapOvr>
  <p:transition spd="med">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Multi-Content">
    <p:spTree>
      <p:nvGrpSpPr>
        <p:cNvPr id="1" name=""/>
        <p:cNvGrpSpPr/>
        <p:nvPr/>
      </p:nvGrpSpPr>
      <p:grpSpPr>
        <a:xfrm>
          <a:off x="0" y="0"/>
          <a:ext cx="0" cy="0"/>
          <a:chOff x="0" y="0"/>
          <a:chExt cx="0" cy="0"/>
        </a:xfrm>
      </p:grpSpPr>
      <p:sp>
        <p:nvSpPr>
          <p:cNvPr id="7" name="Title 1"/>
          <p:cNvSpPr>
            <a:spLocks noGrp="1"/>
          </p:cNvSpPr>
          <p:nvPr>
            <p:ph type="title" hasCustomPrompt="1"/>
          </p:nvPr>
        </p:nvSpPr>
        <p:spPr>
          <a:xfrm>
            <a:off x="448173" y="78828"/>
            <a:ext cx="11314074" cy="985840"/>
          </a:xfrm>
        </p:spPr>
        <p:txBody>
          <a:bodyPr/>
          <a:lstStyle/>
          <a:p>
            <a:r>
              <a:rPr lang="en-US" dirty="0" smtClean="0"/>
              <a:t>Click to Edit Title</a:t>
            </a:r>
            <a:endParaRPr lang="en-US" dirty="0"/>
          </a:p>
        </p:txBody>
      </p:sp>
      <p:sp>
        <p:nvSpPr>
          <p:cNvPr id="12" name="Content Placeholder 2"/>
          <p:cNvSpPr>
            <a:spLocks noGrp="1"/>
          </p:cNvSpPr>
          <p:nvPr>
            <p:ph sz="quarter" idx="20" hasCustomPrompt="1"/>
          </p:nvPr>
        </p:nvSpPr>
        <p:spPr>
          <a:xfrm>
            <a:off x="448176" y="1600200"/>
            <a:ext cx="3615297" cy="4526280"/>
          </a:xfrm>
          <a:prstGeom prst="rect">
            <a:avLst/>
          </a:prstGeom>
        </p:spPr>
        <p:txBody>
          <a:bodyPr/>
          <a:lstStyle>
            <a:lvl3pPr marL="447675" indent="-223838">
              <a:buFont typeface="Lucida Grande"/>
              <a:buChar char="–"/>
              <a:defRPr sz="2000"/>
            </a:lvl3pPr>
            <a:lvl5pPr marL="690563" indent="-242888">
              <a:defRPr sz="1800"/>
            </a:lvl5pPr>
            <a:lvl6pPr marL="911225" indent="-231775">
              <a:buFont typeface="Lucida Grande"/>
              <a:buChar char="–"/>
              <a:defRPr sz="1600"/>
            </a:lvl6pPr>
            <a:lvl7pPr marL="1141413" indent="-230188">
              <a:buFont typeface="Lucida Grande"/>
              <a:buChar char="–"/>
              <a:defRPr sz="1600"/>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13" name="Content Placeholder 2"/>
          <p:cNvSpPr>
            <a:spLocks noGrp="1"/>
          </p:cNvSpPr>
          <p:nvPr>
            <p:ph sz="quarter" idx="21" hasCustomPrompt="1"/>
          </p:nvPr>
        </p:nvSpPr>
        <p:spPr>
          <a:xfrm>
            <a:off x="4268757" y="1600200"/>
            <a:ext cx="7502448" cy="4527550"/>
          </a:xfrm>
          <a:prstGeom prst="rect">
            <a:avLst/>
          </a:prstGeom>
        </p:spPr>
        <p:txBody>
          <a:bodyPr/>
          <a:lstStyle>
            <a:lvl3pPr marL="447675" indent="-223838">
              <a:buFont typeface="Lucida Grande"/>
              <a:buChar char="–"/>
              <a:defRPr sz="2000"/>
            </a:lvl3pPr>
            <a:lvl5pPr marL="690563" indent="-242888">
              <a:defRPr sz="1800"/>
            </a:lvl5pPr>
            <a:lvl6pPr marL="911225" indent="-231775">
              <a:buFont typeface="Lucida Grande"/>
              <a:buChar char="–"/>
              <a:defRPr sz="1600"/>
            </a:lvl6pPr>
            <a:lvl7pPr marL="1141413" indent="-230188">
              <a:buFont typeface="Lucida Grande"/>
              <a:buChar char="–"/>
              <a:defRPr sz="1600"/>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8"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3212372564"/>
      </p:ext>
    </p:extLst>
  </p:cSld>
  <p:clrMapOvr>
    <a:masterClrMapping/>
  </p:clrMapOvr>
  <p:transition spd="med">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Two Column Image and Subtext">
    <p:spTree>
      <p:nvGrpSpPr>
        <p:cNvPr id="1" name=""/>
        <p:cNvGrpSpPr/>
        <p:nvPr/>
      </p:nvGrpSpPr>
      <p:grpSpPr>
        <a:xfrm>
          <a:off x="0" y="0"/>
          <a:ext cx="0" cy="0"/>
          <a:chOff x="0" y="0"/>
          <a:chExt cx="0" cy="0"/>
        </a:xfrm>
      </p:grpSpPr>
      <p:sp>
        <p:nvSpPr>
          <p:cNvPr id="6" name="Title 1"/>
          <p:cNvSpPr>
            <a:spLocks noGrp="1"/>
          </p:cNvSpPr>
          <p:nvPr>
            <p:ph type="title" hasCustomPrompt="1"/>
          </p:nvPr>
        </p:nvSpPr>
        <p:spPr>
          <a:xfrm>
            <a:off x="448173" y="78828"/>
            <a:ext cx="11317269" cy="985840"/>
          </a:xfrm>
        </p:spPr>
        <p:txBody>
          <a:bodyPr/>
          <a:lstStyle/>
          <a:p>
            <a:r>
              <a:rPr lang="en-US" dirty="0" smtClean="0"/>
              <a:t>Click to Edit Title</a:t>
            </a:r>
            <a:endParaRPr lang="en-US" dirty="0"/>
          </a:p>
        </p:txBody>
      </p:sp>
      <p:sp>
        <p:nvSpPr>
          <p:cNvPr id="4" name="Text Placeholder 3"/>
          <p:cNvSpPr>
            <a:spLocks noGrp="1"/>
          </p:cNvSpPr>
          <p:nvPr>
            <p:ph type="body" sz="quarter" idx="19" hasCustomPrompt="1"/>
          </p:nvPr>
        </p:nvSpPr>
        <p:spPr>
          <a:xfrm>
            <a:off x="448174" y="3937253"/>
            <a:ext cx="5575165" cy="2194560"/>
          </a:xfrm>
          <a:prstGeom prst="rect">
            <a:avLst/>
          </a:prstGeom>
        </p:spPr>
        <p:txBody>
          <a:bodyPr/>
          <a:lstStyle>
            <a:lvl1pPr>
              <a:defRPr sz="2400">
                <a:solidFill>
                  <a:schemeClr val="bg2"/>
                </a:solidFill>
              </a:defRPr>
            </a:lvl1pPr>
            <a:lvl2pPr>
              <a:defRPr sz="1800"/>
            </a:lvl2pPr>
            <a:lvl3pPr marL="452438" indent="-215900">
              <a:buFont typeface="Lucida Grande"/>
              <a:buChar char="–"/>
              <a:defRPr sz="2000">
                <a:solidFill>
                  <a:schemeClr val="bg2"/>
                </a:solidFill>
              </a:defRPr>
            </a:lvl3pPr>
            <a:lvl5pPr marL="688975" indent="-236538">
              <a:defRPr sz="1800">
                <a:solidFill>
                  <a:schemeClr val="bg2"/>
                </a:solidFill>
              </a:defRPr>
            </a:lvl5pPr>
            <a:lvl6pPr marL="911225" indent="-231775">
              <a:buFont typeface="Lucida Grande"/>
              <a:buChar char="–"/>
              <a:defRPr sz="1600">
                <a:solidFill>
                  <a:schemeClr val="bg2"/>
                </a:solidFill>
              </a:defRPr>
            </a:lvl6pPr>
            <a:lvl7pPr marL="1141413" indent="-230188">
              <a:buFont typeface="Lucida Grande"/>
              <a:buChar char="–"/>
              <a:defRPr sz="1600">
                <a:solidFill>
                  <a:schemeClr val="bg2"/>
                </a:solidFill>
              </a:defRPr>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11" name="Text Placeholder 3"/>
          <p:cNvSpPr>
            <a:spLocks noGrp="1"/>
          </p:cNvSpPr>
          <p:nvPr>
            <p:ph type="body" sz="quarter" idx="20" hasCustomPrompt="1"/>
          </p:nvPr>
        </p:nvSpPr>
        <p:spPr>
          <a:xfrm>
            <a:off x="6007473" y="3937253"/>
            <a:ext cx="5759536" cy="2194560"/>
          </a:xfrm>
          <a:prstGeom prst="rect">
            <a:avLst/>
          </a:prstGeom>
        </p:spPr>
        <p:txBody>
          <a:bodyPr/>
          <a:lstStyle>
            <a:lvl1pPr>
              <a:defRPr sz="2400">
                <a:solidFill>
                  <a:schemeClr val="bg2"/>
                </a:solidFill>
              </a:defRPr>
            </a:lvl1pPr>
            <a:lvl2pPr>
              <a:defRPr sz="1800"/>
            </a:lvl2pPr>
            <a:lvl3pPr marL="679450" indent="-217488">
              <a:buFont typeface="Lucida Grande"/>
              <a:buChar char="–"/>
              <a:defRPr sz="2000">
                <a:solidFill>
                  <a:schemeClr val="bg2"/>
                </a:solidFill>
              </a:defRPr>
            </a:lvl3pPr>
            <a:lvl5pPr marL="903288" indent="-214313">
              <a:defRPr sz="1800">
                <a:solidFill>
                  <a:schemeClr val="bg2"/>
                </a:solidFill>
              </a:defRPr>
            </a:lvl5pPr>
            <a:lvl6pPr marL="1141413" indent="-238125">
              <a:buFont typeface="Lucida Grande"/>
              <a:buChar char="–"/>
              <a:tabLst/>
              <a:defRPr sz="1600">
                <a:solidFill>
                  <a:schemeClr val="bg2"/>
                </a:solidFill>
              </a:defRPr>
            </a:lvl6pPr>
            <a:lvl7pPr marL="1377950" indent="-236538">
              <a:buFont typeface="Lucida Grande"/>
              <a:buChar char="–"/>
              <a:defRPr sz="1600">
                <a:solidFill>
                  <a:schemeClr val="bg2"/>
                </a:solidFill>
              </a:defRPr>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3" name="Picture Placeholder 2"/>
          <p:cNvSpPr>
            <a:spLocks noGrp="1"/>
          </p:cNvSpPr>
          <p:nvPr>
            <p:ph type="pic" sz="quarter" idx="21" hasCustomPrompt="1"/>
          </p:nvPr>
        </p:nvSpPr>
        <p:spPr>
          <a:xfrm>
            <a:off x="448173" y="1600200"/>
            <a:ext cx="5573258" cy="2194560"/>
          </a:xfrm>
          <a:prstGeom prst="rect">
            <a:avLst/>
          </a:prstGeom>
        </p:spPr>
        <p:txBody>
          <a:bodyPr/>
          <a:lstStyle>
            <a:lvl1pPr marL="0" indent="0">
              <a:buNone/>
              <a:defRPr sz="1600" baseline="0">
                <a:solidFill>
                  <a:schemeClr val="bg2"/>
                </a:solidFill>
              </a:defRPr>
            </a:lvl1pPr>
          </a:lstStyle>
          <a:p>
            <a:r>
              <a:rPr lang="en-US" dirty="0" smtClean="0"/>
              <a:t>Use this box as a guideline for proper image placement.  Place your image on top and align to box.</a:t>
            </a:r>
          </a:p>
          <a:p>
            <a:endParaRPr lang="en-US" dirty="0" smtClean="0"/>
          </a:p>
        </p:txBody>
      </p:sp>
      <p:sp>
        <p:nvSpPr>
          <p:cNvPr id="8" name="Picture Placeholder 2"/>
          <p:cNvSpPr>
            <a:spLocks noGrp="1"/>
          </p:cNvSpPr>
          <p:nvPr>
            <p:ph type="pic" sz="quarter" idx="22" hasCustomPrompt="1"/>
          </p:nvPr>
        </p:nvSpPr>
        <p:spPr>
          <a:xfrm>
            <a:off x="6009139" y="1600200"/>
            <a:ext cx="5767643" cy="2194560"/>
          </a:xfrm>
          <a:prstGeom prst="rect">
            <a:avLst/>
          </a:prstGeom>
        </p:spPr>
        <p:txBody>
          <a:bodyPr/>
          <a:lstStyle>
            <a:lvl1pPr marL="117475" marR="0" indent="-117475"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Char char=" "/>
              <a:tabLst/>
              <a:defRPr sz="1600">
                <a:solidFill>
                  <a:schemeClr val="bg2"/>
                </a:solidFill>
              </a:defRPr>
            </a:lvl1pPr>
          </a:lstStyle>
          <a:p>
            <a:r>
              <a:rPr lang="en-US" dirty="0" smtClean="0"/>
              <a:t>Use this box as a guideline for proper image placement. Place your image on top and align to box.</a:t>
            </a:r>
          </a:p>
          <a:p>
            <a:endParaRPr lang="en-US" dirty="0"/>
          </a:p>
        </p:txBody>
      </p:sp>
      <p:sp>
        <p:nvSpPr>
          <p:cNvPr id="10"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1029447128"/>
      </p:ext>
    </p:extLst>
  </p:cSld>
  <p:clrMapOvr>
    <a:masterClrMapping/>
  </p:clrMapOvr>
  <p:transition spd="med">
    <p:fade/>
  </p:transition>
  <p:timing>
    <p:tnLst>
      <p:par>
        <p:cTn id="1" dur="indefinite" restart="never" nodeType="tmRoot"/>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Strategic Feature">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171440" y="2511558"/>
            <a:ext cx="7716247" cy="1714315"/>
          </a:xfrm>
          <a:prstGeom prst="rect">
            <a:avLst/>
          </a:prstGeom>
        </p:spPr>
        <p:txBody>
          <a:bodyPr wrap="square" anchor="ctr" anchorCtr="0">
            <a:spAutoFit/>
          </a:bodyPr>
          <a:lstStyle>
            <a:lvl1pPr marL="236538" indent="-236538">
              <a:defRPr/>
            </a:lvl1pPr>
            <a:lvl3pPr marL="461963" indent="-231775">
              <a:buFont typeface="Lucida Grande"/>
              <a:buChar char="–"/>
              <a:defRPr sz="2000"/>
            </a:lvl3pPr>
            <a:lvl5pPr marL="688975" indent="-236538">
              <a:defRPr sz="1800"/>
            </a:lvl5pPr>
            <a:lvl6pPr marL="911225" indent="-231775">
              <a:buFont typeface="Lucida Grande"/>
              <a:buChar char="–"/>
              <a:defRPr sz="1600"/>
            </a:lvl6pPr>
            <a:lvl7pPr marL="1141413" indent="-230188">
              <a:buFont typeface="Lucida Grande"/>
              <a:buChar char="–"/>
              <a:defRPr sz="1600"/>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7" name="Content Placeholder 6"/>
          <p:cNvSpPr>
            <a:spLocks noGrp="1"/>
          </p:cNvSpPr>
          <p:nvPr>
            <p:ph sz="quarter" idx="14" hasCustomPrompt="1"/>
          </p:nvPr>
        </p:nvSpPr>
        <p:spPr>
          <a:xfrm>
            <a:off x="469190" y="2192114"/>
            <a:ext cx="3383237" cy="1993281"/>
          </a:xfrm>
          <a:prstGeom prst="rect">
            <a:avLst/>
          </a:prstGeom>
        </p:spPr>
        <p:txBody>
          <a:bodyPr wrap="square" anchor="ctr" anchorCtr="0">
            <a:spAutoFit/>
          </a:bodyPr>
          <a:lstStyle>
            <a:lvl1pPr marL="0" indent="0" algn="l">
              <a:lnSpc>
                <a:spcPts val="3700"/>
              </a:lnSpc>
              <a:buNone/>
              <a:defRPr sz="3200">
                <a:solidFill>
                  <a:schemeClr val="bg2"/>
                </a:solidFill>
              </a:defRPr>
            </a:lvl1pPr>
          </a:lstStyle>
          <a:p>
            <a:pPr lvl="0"/>
            <a:r>
              <a:rPr lang="en-US" dirty="0" smtClean="0"/>
              <a:t>Title and </a:t>
            </a:r>
            <a:br>
              <a:rPr lang="en-US" dirty="0" smtClean="0"/>
            </a:br>
            <a:r>
              <a:rPr lang="en-US" dirty="0" smtClean="0"/>
              <a:t>Content Slide, </a:t>
            </a:r>
            <a:br>
              <a:rPr lang="en-US" dirty="0" smtClean="0"/>
            </a:br>
            <a:r>
              <a:rPr lang="en-US" dirty="0" smtClean="0"/>
              <a:t>Sentence Case, </a:t>
            </a:r>
            <a:br>
              <a:rPr lang="en-US" dirty="0" smtClean="0"/>
            </a:br>
            <a:r>
              <a:rPr lang="en-US" dirty="0" smtClean="0"/>
              <a:t>Left-aligned</a:t>
            </a:r>
          </a:p>
        </p:txBody>
      </p:sp>
      <p:sp>
        <p:nvSpPr>
          <p:cNvPr id="8"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2528631410"/>
      </p:ext>
    </p:extLst>
  </p:cSld>
  <p:clrMapOvr>
    <a:masterClrMapping/>
  </p:clrMapOvr>
  <p:transition spd="med">
    <p:fad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Product Positioning">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2237876" y="3631396"/>
            <a:ext cx="7716247" cy="461665"/>
          </a:xfrm>
          <a:prstGeom prst="rect">
            <a:avLst/>
          </a:prstGeom>
        </p:spPr>
        <p:txBody>
          <a:bodyPr wrap="square" anchor="t" anchorCtr="0">
            <a:spAutoFit/>
          </a:bodyPr>
          <a:lstStyle>
            <a:lvl1pPr marL="0" indent="0" algn="ctr">
              <a:spcBef>
                <a:spcPts val="0"/>
              </a:spcBef>
              <a:buNone/>
              <a:defRPr sz="2400" baseline="0"/>
            </a:lvl1pPr>
            <a:lvl3pPr marL="461963" indent="-231775">
              <a:defRPr/>
            </a:lvl3pPr>
          </a:lstStyle>
          <a:p>
            <a:pPr lvl="0"/>
            <a:r>
              <a:rPr lang="en-US" dirty="0" smtClean="0"/>
              <a:t>Click to edit text</a:t>
            </a:r>
          </a:p>
        </p:txBody>
      </p:sp>
      <p:sp>
        <p:nvSpPr>
          <p:cNvPr id="8" name="Picture Placeholder 2"/>
          <p:cNvSpPr>
            <a:spLocks noGrp="1"/>
          </p:cNvSpPr>
          <p:nvPr>
            <p:ph type="pic" sz="quarter" idx="15"/>
          </p:nvPr>
        </p:nvSpPr>
        <p:spPr>
          <a:xfrm>
            <a:off x="3766993" y="2501409"/>
            <a:ext cx="4658013" cy="720295"/>
          </a:xfrm>
        </p:spPr>
        <p:txBody>
          <a:bodyPr anchor="ctr"/>
          <a:lstStyle>
            <a:lvl1pPr marL="0" indent="0" algn="ctr">
              <a:buNone/>
              <a:defRPr/>
            </a:lvl1pPr>
          </a:lstStyle>
          <a:p>
            <a:endParaRPr lang="en-US" dirty="0"/>
          </a:p>
        </p:txBody>
      </p:sp>
      <p:sp>
        <p:nvSpPr>
          <p:cNvPr id="7"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3621322789"/>
      </p:ext>
    </p:extLst>
  </p:cSld>
  <p:clrMapOvr>
    <a:masterClrMapping/>
  </p:clrMapOvr>
  <p:transition spd="med">
    <p:fad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7" name="Content Placeholder 6"/>
          <p:cNvSpPr>
            <a:spLocks noGrp="1"/>
          </p:cNvSpPr>
          <p:nvPr>
            <p:ph sz="quarter" idx="14" hasCustomPrompt="1"/>
          </p:nvPr>
        </p:nvSpPr>
        <p:spPr>
          <a:xfrm>
            <a:off x="536716" y="3145590"/>
            <a:ext cx="3533107" cy="566822"/>
          </a:xfrm>
          <a:prstGeom prst="rect">
            <a:avLst/>
          </a:prstGeom>
        </p:spPr>
        <p:txBody>
          <a:bodyPr wrap="square" anchor="ctr" anchorCtr="0">
            <a:spAutoFit/>
          </a:bodyPr>
          <a:lstStyle>
            <a:lvl1pPr marL="0" indent="0" algn="l">
              <a:lnSpc>
                <a:spcPts val="3700"/>
              </a:lnSpc>
              <a:buNone/>
              <a:defRPr sz="4000">
                <a:solidFill>
                  <a:srgbClr val="00A1E0"/>
                </a:solidFill>
              </a:defRPr>
            </a:lvl1pPr>
          </a:lstStyle>
          <a:p>
            <a:pPr lvl="0"/>
            <a:r>
              <a:rPr lang="en-US" dirty="0" smtClean="0"/>
              <a:t>Agenda</a:t>
            </a:r>
          </a:p>
        </p:txBody>
      </p:sp>
      <p:sp>
        <p:nvSpPr>
          <p:cNvPr id="4" name="Text Placeholder 4"/>
          <p:cNvSpPr>
            <a:spLocks noGrp="1"/>
          </p:cNvSpPr>
          <p:nvPr>
            <p:ph type="body" sz="quarter" idx="10" hasCustomPrompt="1"/>
          </p:nvPr>
        </p:nvSpPr>
        <p:spPr>
          <a:xfrm>
            <a:off x="4170750" y="2511558"/>
            <a:ext cx="7717031" cy="1714315"/>
          </a:xfrm>
          <a:prstGeom prst="rect">
            <a:avLst/>
          </a:prstGeom>
        </p:spPr>
        <p:txBody>
          <a:bodyPr wrap="square" anchor="ctr" anchorCtr="0">
            <a:spAutoFit/>
          </a:bodyPr>
          <a:lstStyle>
            <a:lvl3pPr marL="452438" indent="-215900">
              <a:buFont typeface="Lucida Grande"/>
              <a:buChar char="–"/>
              <a:defRPr sz="2000"/>
            </a:lvl3pPr>
            <a:lvl5pPr marL="688975" indent="-279400">
              <a:defRPr sz="1800"/>
            </a:lvl5pPr>
            <a:lvl6pPr marL="911225" indent="-231775">
              <a:buFont typeface="Lucida Grande"/>
              <a:buChar char="–"/>
              <a:defRPr sz="1600"/>
            </a:lvl6pPr>
            <a:lvl7pPr marL="1141413" indent="-230188">
              <a:buFont typeface="Lucida Grande"/>
              <a:buChar char="–"/>
              <a:defRPr sz="1600"/>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6"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1533365739"/>
      </p:ext>
    </p:extLst>
  </p:cSld>
  <p:clrMapOvr>
    <a:masterClrMapping/>
  </p:clrMapOvr>
  <p:transition spd="med">
    <p:fade/>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320129402"/>
      </p:ext>
    </p:extLst>
  </p:cSld>
  <p:clrMapOvr>
    <a:masterClrMapping/>
  </p:clrMapOvr>
  <p:transition spd="med">
    <p:fade/>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Small Text and Photo">
    <p:spTree>
      <p:nvGrpSpPr>
        <p:cNvPr id="1" name=""/>
        <p:cNvGrpSpPr/>
        <p:nvPr/>
      </p:nvGrpSpPr>
      <p:grpSpPr>
        <a:xfrm>
          <a:off x="0" y="0"/>
          <a:ext cx="0" cy="0"/>
          <a:chOff x="0" y="0"/>
          <a:chExt cx="0" cy="0"/>
        </a:xfrm>
      </p:grpSpPr>
      <p:sp>
        <p:nvSpPr>
          <p:cNvPr id="8" name="Picture Placeholder 7"/>
          <p:cNvSpPr>
            <a:spLocks noGrp="1"/>
          </p:cNvSpPr>
          <p:nvPr>
            <p:ph type="pic" sz="quarter" idx="11" hasCustomPrompt="1"/>
          </p:nvPr>
        </p:nvSpPr>
        <p:spPr>
          <a:xfrm>
            <a:off x="4254022" y="2"/>
            <a:ext cx="7937980" cy="6857999"/>
          </a:xfrm>
          <a:prstGeom prst="rect">
            <a:avLst/>
          </a:prstGeom>
        </p:spPr>
        <p:txBody>
          <a:bodyPr/>
          <a:lstStyle>
            <a:lvl1pPr marL="117475" marR="0" indent="-117475"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Char char=" "/>
              <a:tabLst/>
              <a:defRPr/>
            </a:lvl1pPr>
          </a:lstStyle>
          <a:p>
            <a:r>
              <a:rPr lang="en-US" dirty="0" smtClean="0"/>
              <a:t>Use this box as a guideline for proper image placement.  Place your image on top and align to box.</a:t>
            </a:r>
          </a:p>
          <a:p>
            <a:endParaRPr lang="en-US" dirty="0"/>
          </a:p>
        </p:txBody>
      </p:sp>
      <p:sp>
        <p:nvSpPr>
          <p:cNvPr id="3" name="Text Placeholder 2"/>
          <p:cNvSpPr>
            <a:spLocks noGrp="1"/>
          </p:cNvSpPr>
          <p:nvPr>
            <p:ph type="body" sz="quarter" idx="12" hasCustomPrompt="1"/>
          </p:nvPr>
        </p:nvSpPr>
        <p:spPr>
          <a:xfrm>
            <a:off x="448174" y="2214565"/>
            <a:ext cx="3660140" cy="2060575"/>
          </a:xfrm>
          <a:prstGeom prst="rect">
            <a:avLst/>
          </a:prstGeom>
        </p:spPr>
        <p:txBody>
          <a:bodyPr anchor="ctr" anchorCtr="0"/>
          <a:lstStyle>
            <a:lvl1pPr marL="0" indent="0">
              <a:buNone/>
              <a:defRPr sz="3200"/>
            </a:lvl1pPr>
          </a:lstStyle>
          <a:p>
            <a:pPr lvl="0"/>
            <a:r>
              <a:rPr lang="en-US" dirty="0" smtClean="0"/>
              <a:t>Photo slide, 32pt, use for short sentences not bullets.</a:t>
            </a:r>
          </a:p>
        </p:txBody>
      </p:sp>
      <p:sp>
        <p:nvSpPr>
          <p:cNvPr id="5"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
        <p:nvSpPr>
          <p:cNvPr id="6" name="TextBox 5"/>
          <p:cNvSpPr txBox="1"/>
          <p:nvPr userDrawn="1"/>
        </p:nvSpPr>
        <p:spPr>
          <a:xfrm>
            <a:off x="460249" y="6586590"/>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414141"/>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3142356526"/>
      </p:ext>
    </p:extLst>
  </p:cSld>
  <p:clrMapOvr>
    <a:masterClrMapping/>
  </p:clrMapOvr>
  <p:transition spd="med">
    <p:fad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preserve="1" userDrawn="1">
  <p:cSld name="Large Text Photo">
    <p:spTree>
      <p:nvGrpSpPr>
        <p:cNvPr id="1" name=""/>
        <p:cNvGrpSpPr/>
        <p:nvPr/>
      </p:nvGrpSpPr>
      <p:grpSpPr>
        <a:xfrm>
          <a:off x="0" y="0"/>
          <a:ext cx="0" cy="0"/>
          <a:chOff x="0" y="0"/>
          <a:chExt cx="0" cy="0"/>
        </a:xfrm>
      </p:grpSpPr>
      <p:sp>
        <p:nvSpPr>
          <p:cNvPr id="8" name="Picture Placeholder 7"/>
          <p:cNvSpPr>
            <a:spLocks noGrp="1"/>
          </p:cNvSpPr>
          <p:nvPr>
            <p:ph type="pic" sz="quarter" idx="11" hasCustomPrompt="1"/>
          </p:nvPr>
        </p:nvSpPr>
        <p:spPr>
          <a:xfrm>
            <a:off x="8130119" y="2"/>
            <a:ext cx="4061883" cy="6857999"/>
          </a:xfrm>
          <a:prstGeom prst="rect">
            <a:avLst/>
          </a:prstGeom>
        </p:spPr>
        <p:txBody>
          <a:bodyPr/>
          <a:lstStyle>
            <a:lvl1pPr marL="0" indent="0">
              <a:buNone/>
              <a:defRPr/>
            </a:lvl1pPr>
          </a:lstStyle>
          <a:p>
            <a:r>
              <a:rPr lang="en-US" dirty="0" smtClean="0"/>
              <a:t>Use this box as a guideline for proper image placement.  Place your image on top and align to box.</a:t>
            </a:r>
          </a:p>
        </p:txBody>
      </p:sp>
      <p:sp>
        <p:nvSpPr>
          <p:cNvPr id="5" name="Text Placeholder 2"/>
          <p:cNvSpPr>
            <a:spLocks noGrp="1"/>
          </p:cNvSpPr>
          <p:nvPr>
            <p:ph type="body" sz="quarter" idx="12" hasCustomPrompt="1"/>
          </p:nvPr>
        </p:nvSpPr>
        <p:spPr>
          <a:xfrm>
            <a:off x="448174" y="2952463"/>
            <a:ext cx="7469164" cy="584776"/>
          </a:xfrm>
          <a:prstGeom prst="rect">
            <a:avLst/>
          </a:prstGeom>
        </p:spPr>
        <p:txBody>
          <a:bodyPr vert="horz" wrap="square" lIns="91440" tIns="45720" rIns="91440" bIns="45720" rtlCol="0" anchor="ctr">
            <a:spAutoFit/>
          </a:bodyPr>
          <a:lstStyle>
            <a:lvl1pPr marL="0" indent="0">
              <a:buNone/>
              <a:defRPr lang="en-US" sz="3200" dirty="0" smtClean="0">
                <a:solidFill>
                  <a:schemeClr val="bg2"/>
                </a:solidFill>
                <a:effectLst/>
                <a:latin typeface="+mj-lt"/>
                <a:ea typeface="+mj-ea"/>
                <a:cs typeface="Arial" pitchFamily="34" charset="0"/>
              </a:defRPr>
            </a:lvl1pPr>
          </a:lstStyle>
          <a:p>
            <a:pPr lvl="0">
              <a:spcBef>
                <a:spcPct val="0"/>
              </a:spcBef>
              <a:tabLst>
                <a:tab pos="2000250" algn="l"/>
              </a:tabLst>
            </a:pPr>
            <a:r>
              <a:rPr lang="en-US" dirty="0" smtClean="0"/>
              <a:t>Photo slide, 32pt</a:t>
            </a:r>
          </a:p>
        </p:txBody>
      </p:sp>
      <p:sp>
        <p:nvSpPr>
          <p:cNvPr id="6"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
        <p:nvSpPr>
          <p:cNvPr id="7" name="TextBox 6"/>
          <p:cNvSpPr txBox="1"/>
          <p:nvPr userDrawn="1"/>
        </p:nvSpPr>
        <p:spPr>
          <a:xfrm>
            <a:off x="460249" y="6586590"/>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414141"/>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2758390946"/>
      </p:ext>
    </p:extLst>
  </p:cSld>
  <p:clrMapOvr>
    <a:masterClrMapping/>
  </p:clrMapOvr>
  <p:transition spd="med">
    <p:fad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Content and Photo">
    <p:spTree>
      <p:nvGrpSpPr>
        <p:cNvPr id="1" name=""/>
        <p:cNvGrpSpPr/>
        <p:nvPr/>
      </p:nvGrpSpPr>
      <p:grpSpPr>
        <a:xfrm>
          <a:off x="0" y="0"/>
          <a:ext cx="0" cy="0"/>
          <a:chOff x="0" y="0"/>
          <a:chExt cx="0" cy="0"/>
        </a:xfrm>
      </p:grpSpPr>
      <p:sp>
        <p:nvSpPr>
          <p:cNvPr id="6" name="Title 1"/>
          <p:cNvSpPr>
            <a:spLocks noGrp="1"/>
          </p:cNvSpPr>
          <p:nvPr>
            <p:ph type="title" hasCustomPrompt="1"/>
          </p:nvPr>
        </p:nvSpPr>
        <p:spPr>
          <a:xfrm>
            <a:off x="448174" y="78828"/>
            <a:ext cx="7527980" cy="985840"/>
          </a:xfrm>
        </p:spPr>
        <p:txBody>
          <a:bodyPr/>
          <a:lstStyle/>
          <a:p>
            <a:r>
              <a:rPr lang="en-US" dirty="0" smtClean="0"/>
              <a:t>Click To Edit Title</a:t>
            </a:r>
            <a:endParaRPr lang="en-US" dirty="0"/>
          </a:p>
        </p:txBody>
      </p:sp>
      <p:sp>
        <p:nvSpPr>
          <p:cNvPr id="10" name="Text Placeholder 5"/>
          <p:cNvSpPr>
            <a:spLocks noGrp="1"/>
          </p:cNvSpPr>
          <p:nvPr>
            <p:ph type="body" sz="quarter" idx="18" hasCustomPrompt="1"/>
          </p:nvPr>
        </p:nvSpPr>
        <p:spPr>
          <a:xfrm>
            <a:off x="448174" y="1600199"/>
            <a:ext cx="7529886" cy="4526280"/>
          </a:xfrm>
          <a:prstGeom prst="rect">
            <a:avLst/>
          </a:prstGeom>
        </p:spPr>
        <p:txBody>
          <a:bodyPr/>
          <a:lstStyle>
            <a:lvl3pPr marL="452438" indent="-215900">
              <a:buFont typeface="Lucida Grande"/>
              <a:buChar char="–"/>
              <a:defRPr sz="2000"/>
            </a:lvl3pPr>
            <a:lvl5pPr marL="688975" indent="-236538">
              <a:defRPr sz="1800"/>
            </a:lvl5pPr>
            <a:lvl6pPr marL="911225" indent="-231775">
              <a:buFont typeface="Lucida Grande"/>
              <a:buChar char="–"/>
              <a:defRPr sz="1600"/>
            </a:lvl6pPr>
            <a:lvl7pPr marL="1141413" indent="-230188">
              <a:buFont typeface="Lucida Grande"/>
              <a:buChar char="–"/>
              <a:defRPr sz="1600"/>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9" name="Picture Placeholder 7"/>
          <p:cNvSpPr>
            <a:spLocks noGrp="1"/>
          </p:cNvSpPr>
          <p:nvPr>
            <p:ph type="pic" sz="quarter" idx="11" hasCustomPrompt="1"/>
          </p:nvPr>
        </p:nvSpPr>
        <p:spPr>
          <a:xfrm>
            <a:off x="8131135" y="2"/>
            <a:ext cx="4015833" cy="6857999"/>
          </a:xfrm>
          <a:prstGeom prst="rect">
            <a:avLst/>
          </a:prstGeom>
        </p:spPr>
        <p:txBody>
          <a:bodyPr/>
          <a:lstStyle>
            <a:lvl1pPr marL="0" indent="0">
              <a:buNone/>
              <a:defRPr/>
            </a:lvl1pPr>
          </a:lstStyle>
          <a:p>
            <a:r>
              <a:rPr lang="en-US" dirty="0" smtClean="0"/>
              <a:t>Use this box as a guideline for proper image placement.  Place your image on top and align to box.</a:t>
            </a:r>
          </a:p>
        </p:txBody>
      </p:sp>
      <p:sp>
        <p:nvSpPr>
          <p:cNvPr id="7"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
        <p:nvSpPr>
          <p:cNvPr id="11" name="TextBox 10"/>
          <p:cNvSpPr txBox="1"/>
          <p:nvPr userDrawn="1"/>
        </p:nvSpPr>
        <p:spPr>
          <a:xfrm>
            <a:off x="460249" y="6586590"/>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414141"/>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1619484335"/>
      </p:ext>
    </p:extLst>
  </p:cSld>
  <p:clrMapOvr>
    <a:masterClrMapping/>
  </p:clrMapOvr>
  <p:transition spd="med">
    <p:fade/>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preserve="1" userDrawn="1">
  <p:cSld name="Shaded Text and Full Image">
    <p:spTree>
      <p:nvGrpSpPr>
        <p:cNvPr id="1" name=""/>
        <p:cNvGrpSpPr/>
        <p:nvPr/>
      </p:nvGrpSpPr>
      <p:grpSpPr>
        <a:xfrm>
          <a:off x="0" y="0"/>
          <a:ext cx="0" cy="0"/>
          <a:chOff x="0" y="0"/>
          <a:chExt cx="0" cy="0"/>
        </a:xfrm>
      </p:grpSpPr>
      <p:sp>
        <p:nvSpPr>
          <p:cNvPr id="6" name="Text Placeholder 5"/>
          <p:cNvSpPr>
            <a:spLocks noGrp="1"/>
          </p:cNvSpPr>
          <p:nvPr>
            <p:ph type="body" sz="quarter" idx="10" hasCustomPrompt="1"/>
          </p:nvPr>
        </p:nvSpPr>
        <p:spPr>
          <a:xfrm>
            <a:off x="409681" y="1677988"/>
            <a:ext cx="11364698" cy="3529012"/>
          </a:xfrm>
          <a:prstGeom prst="rect">
            <a:avLst/>
          </a:prstGeom>
          <a:gradFill>
            <a:gsLst>
              <a:gs pos="49578">
                <a:srgbClr val="050505">
                  <a:alpha val="60000"/>
                </a:srgbClr>
              </a:gs>
              <a:gs pos="67000">
                <a:srgbClr val="050505">
                  <a:alpha val="50000"/>
                </a:srgbClr>
              </a:gs>
              <a:gs pos="36000">
                <a:srgbClr val="050505">
                  <a:alpha val="50000"/>
                </a:srgbClr>
              </a:gs>
              <a:gs pos="0">
                <a:srgbClr val="050505">
                  <a:alpha val="0"/>
                </a:srgbClr>
              </a:gs>
              <a:gs pos="100000">
                <a:srgbClr val="050505">
                  <a:alpha val="0"/>
                </a:srgbClr>
              </a:gs>
            </a:gsLst>
            <a:lin ang="0" scaled="0"/>
          </a:gradFill>
          <a:ln w="9525" cap="flat" cmpd="sng" algn="ctr">
            <a:noFill/>
            <a:prstDash val="solid"/>
            <a:round/>
            <a:headEnd type="none" w="med" len="med"/>
            <a:tailEnd type="none" w="med" len="med"/>
          </a:ln>
          <a:effectLst/>
        </p:spPr>
        <p:txBody>
          <a:bodyPr vert="horz" wrap="none" lIns="138239" tIns="69119" rIns="138239" bIns="69119" numCol="1" rtlCol="0" anchor="ctr" anchorCtr="0" compatLnSpc="1">
            <a:prstTxWarp prst="textNoShape">
              <a:avLst/>
            </a:prstTxWarp>
            <a:normAutofit/>
          </a:bodyPr>
          <a:lstStyle>
            <a:lvl1pPr marL="0" indent="0" algn="ctr">
              <a:lnSpc>
                <a:spcPts val="4300"/>
              </a:lnSpc>
              <a:buNone/>
              <a:defRPr lang="en-US" sz="4000" baseline="0" dirty="0" smtClean="0">
                <a:solidFill>
                  <a:srgbClr val="FFFFFF"/>
                </a:solidFill>
                <a:latin typeface="Arial" charset="0"/>
                <a:cs typeface="Arial" charset="0"/>
              </a:defRPr>
            </a:lvl1pPr>
          </a:lstStyle>
          <a:p>
            <a:pPr marL="0" lvl="0" algn="ctr" defTabSz="1461590" fontAlgn="base">
              <a:spcBef>
                <a:spcPct val="0"/>
              </a:spcBef>
              <a:spcAft>
                <a:spcPct val="0"/>
              </a:spcAft>
            </a:pPr>
            <a:r>
              <a:rPr lang="en-US" dirty="0" smtClean="0"/>
              <a:t>Text over large photo placeholder. </a:t>
            </a:r>
            <a:br>
              <a:rPr lang="en-US" dirty="0" smtClean="0"/>
            </a:br>
            <a:r>
              <a:rPr lang="en-US" dirty="0" smtClean="0"/>
              <a:t>Use with sentences not bullets. Place full </a:t>
            </a:r>
            <a:br>
              <a:rPr lang="en-US" dirty="0" smtClean="0"/>
            </a:br>
            <a:r>
              <a:rPr lang="en-US" dirty="0" smtClean="0"/>
              <a:t>bleed photo behind text.</a:t>
            </a:r>
          </a:p>
        </p:txBody>
      </p:sp>
      <p:sp>
        <p:nvSpPr>
          <p:cNvPr id="3" name="TextBox 2"/>
          <p:cNvSpPr txBox="1"/>
          <p:nvPr userDrawn="1"/>
        </p:nvSpPr>
        <p:spPr>
          <a:xfrm>
            <a:off x="460249" y="6586590"/>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414141"/>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1067803218"/>
      </p:ext>
    </p:extLst>
  </p:cSld>
  <p:clrMapOvr>
    <a:masterClrMapping/>
  </p:clrMapOvr>
  <p:transition spd="med">
    <p:fade/>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Photo Grid">
    <p:spTree>
      <p:nvGrpSpPr>
        <p:cNvPr id="1" name=""/>
        <p:cNvGrpSpPr/>
        <p:nvPr/>
      </p:nvGrpSpPr>
      <p:grpSpPr>
        <a:xfrm>
          <a:off x="0" y="0"/>
          <a:ext cx="0" cy="0"/>
          <a:chOff x="0" y="0"/>
          <a:chExt cx="0" cy="0"/>
        </a:xfrm>
      </p:grpSpPr>
      <p:sp>
        <p:nvSpPr>
          <p:cNvPr id="4" name="Picture Placeholder 7"/>
          <p:cNvSpPr>
            <a:spLocks noGrp="1"/>
          </p:cNvSpPr>
          <p:nvPr>
            <p:ph type="pic" sz="quarter" idx="11" hasCustomPrompt="1"/>
          </p:nvPr>
        </p:nvSpPr>
        <p:spPr>
          <a:xfrm>
            <a:off x="6109656" y="0"/>
            <a:ext cx="6109783" cy="3429000"/>
          </a:xfrm>
          <a:prstGeom prst="rect">
            <a:avLst/>
          </a:prstGeom>
          <a:ln w="12700" cmpd="sng">
            <a:noFill/>
          </a:ln>
        </p:spPr>
        <p:txBody>
          <a:bodyPr/>
          <a:lstStyle>
            <a:lvl1pPr marL="0" indent="0">
              <a:buNone/>
              <a:defRPr/>
            </a:lvl1pPr>
          </a:lstStyle>
          <a:p>
            <a:r>
              <a:rPr lang="en-US" dirty="0" smtClean="0"/>
              <a:t>Use this box as a guideline for proper image placement.  Place your image on top and align to box.</a:t>
            </a:r>
          </a:p>
        </p:txBody>
      </p:sp>
      <p:sp>
        <p:nvSpPr>
          <p:cNvPr id="5" name="Picture Placeholder 7"/>
          <p:cNvSpPr>
            <a:spLocks noGrp="1"/>
          </p:cNvSpPr>
          <p:nvPr>
            <p:ph type="pic" sz="quarter" idx="12" hasCustomPrompt="1"/>
          </p:nvPr>
        </p:nvSpPr>
        <p:spPr>
          <a:xfrm>
            <a:off x="6109656" y="3429000"/>
            <a:ext cx="6109783" cy="3444870"/>
          </a:xfrm>
          <a:prstGeom prst="rect">
            <a:avLst/>
          </a:prstGeom>
          <a:ln w="12700" cmpd="sng">
            <a:noFill/>
          </a:ln>
        </p:spPr>
        <p:txBody>
          <a:bodyPr/>
          <a:lstStyle>
            <a:lvl1pPr marL="0" indent="0">
              <a:buNone/>
              <a:defRPr/>
            </a:lvl1pPr>
          </a:lstStyle>
          <a:p>
            <a:r>
              <a:rPr lang="en-US" dirty="0" smtClean="0"/>
              <a:t>Use this box as a guideline for proper image placement.  Place your image on top and align to box.</a:t>
            </a:r>
          </a:p>
        </p:txBody>
      </p:sp>
      <p:sp>
        <p:nvSpPr>
          <p:cNvPr id="7" name="Picture Placeholder 7"/>
          <p:cNvSpPr>
            <a:spLocks noGrp="1"/>
          </p:cNvSpPr>
          <p:nvPr>
            <p:ph type="pic" sz="quarter" idx="14" hasCustomPrompt="1"/>
          </p:nvPr>
        </p:nvSpPr>
        <p:spPr>
          <a:xfrm>
            <a:off x="0" y="3435726"/>
            <a:ext cx="6118929" cy="3438144"/>
          </a:xfrm>
          <a:prstGeom prst="rect">
            <a:avLst/>
          </a:prstGeom>
          <a:ln w="12700" cmpd="sng">
            <a:noFill/>
          </a:ln>
        </p:spPr>
        <p:txBody>
          <a:bodyPr/>
          <a:lstStyle>
            <a:lvl1pPr marL="0" indent="0">
              <a:buNone/>
              <a:defRPr/>
            </a:lvl1pPr>
          </a:lstStyle>
          <a:p>
            <a:r>
              <a:rPr lang="en-US" dirty="0" smtClean="0"/>
              <a:t>Use this box as a guideline for proper image placement.  Place your image on top and align to box.</a:t>
            </a:r>
          </a:p>
        </p:txBody>
      </p:sp>
      <p:sp>
        <p:nvSpPr>
          <p:cNvPr id="10" name="Text Placeholder 8"/>
          <p:cNvSpPr>
            <a:spLocks noGrp="1"/>
          </p:cNvSpPr>
          <p:nvPr>
            <p:ph type="body" sz="quarter" idx="15" hasCustomPrompt="1"/>
          </p:nvPr>
        </p:nvSpPr>
        <p:spPr>
          <a:xfrm>
            <a:off x="465793" y="1066801"/>
            <a:ext cx="5241703" cy="1230313"/>
          </a:xfrm>
        </p:spPr>
        <p:txBody>
          <a:bodyPr anchor="ctr"/>
          <a:lstStyle>
            <a:lvl1pPr marL="0" indent="0" algn="l">
              <a:buNone/>
              <a:defRPr sz="2800"/>
            </a:lvl1pPr>
          </a:lstStyle>
          <a:p>
            <a:pPr lvl="0"/>
            <a:r>
              <a:rPr lang="en-US" dirty="0" smtClean="0"/>
              <a:t>Click to edit text</a:t>
            </a:r>
          </a:p>
        </p:txBody>
      </p:sp>
      <p:sp>
        <p:nvSpPr>
          <p:cNvPr id="6" name="TextBox 5"/>
          <p:cNvSpPr txBox="1"/>
          <p:nvPr userDrawn="1"/>
        </p:nvSpPr>
        <p:spPr>
          <a:xfrm>
            <a:off x="460249" y="6586590"/>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414141"/>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943971481"/>
      </p:ext>
    </p:extLst>
  </p:cSld>
  <p:clrMapOvr>
    <a:masterClrMapping/>
  </p:clrMapOvr>
  <p:transition spd="med">
    <p:fade/>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preserve="1" userDrawn="1">
  <p:cSld name="Photo Grid 2">
    <p:spTree>
      <p:nvGrpSpPr>
        <p:cNvPr id="1" name=""/>
        <p:cNvGrpSpPr/>
        <p:nvPr/>
      </p:nvGrpSpPr>
      <p:grpSpPr>
        <a:xfrm>
          <a:off x="0" y="0"/>
          <a:ext cx="0" cy="0"/>
          <a:chOff x="0" y="0"/>
          <a:chExt cx="0" cy="0"/>
        </a:xfrm>
      </p:grpSpPr>
      <p:sp>
        <p:nvSpPr>
          <p:cNvPr id="4" name="Picture Placeholder 7"/>
          <p:cNvSpPr>
            <a:spLocks noGrp="1"/>
          </p:cNvSpPr>
          <p:nvPr>
            <p:ph type="pic" sz="quarter" idx="11" hasCustomPrompt="1"/>
          </p:nvPr>
        </p:nvSpPr>
        <p:spPr>
          <a:xfrm>
            <a:off x="6109656" y="0"/>
            <a:ext cx="6109783" cy="3438144"/>
          </a:xfrm>
          <a:prstGeom prst="rect">
            <a:avLst/>
          </a:prstGeom>
          <a:ln w="12700" cmpd="sng">
            <a:noFill/>
          </a:ln>
        </p:spPr>
        <p:txBody>
          <a:bodyPr/>
          <a:lstStyle>
            <a:lvl1pPr marL="0" indent="0">
              <a:buNone/>
              <a:defRPr/>
            </a:lvl1pPr>
          </a:lstStyle>
          <a:p>
            <a:r>
              <a:rPr lang="en-US" dirty="0" smtClean="0"/>
              <a:t>Use this box as a guideline for proper image placement.  Place your image on top and align to box.</a:t>
            </a:r>
          </a:p>
        </p:txBody>
      </p:sp>
      <p:sp>
        <p:nvSpPr>
          <p:cNvPr id="5" name="Picture Placeholder 7"/>
          <p:cNvSpPr>
            <a:spLocks noGrp="1"/>
          </p:cNvSpPr>
          <p:nvPr>
            <p:ph type="pic" sz="quarter" idx="12" hasCustomPrompt="1"/>
          </p:nvPr>
        </p:nvSpPr>
        <p:spPr>
          <a:xfrm>
            <a:off x="6109656" y="3421615"/>
            <a:ext cx="6109783" cy="3438144"/>
          </a:xfrm>
          <a:prstGeom prst="rect">
            <a:avLst/>
          </a:prstGeom>
          <a:ln w="12700" cmpd="sng">
            <a:noFill/>
          </a:ln>
        </p:spPr>
        <p:txBody>
          <a:bodyPr/>
          <a:lstStyle>
            <a:lvl1pPr marL="0" indent="0">
              <a:buNone/>
              <a:defRPr/>
            </a:lvl1pPr>
          </a:lstStyle>
          <a:p>
            <a:r>
              <a:rPr lang="en-US" dirty="0" smtClean="0"/>
              <a:t>Use this box as a guideline for proper image placement.  Place your image on top and align to box.</a:t>
            </a:r>
          </a:p>
        </p:txBody>
      </p:sp>
      <p:sp>
        <p:nvSpPr>
          <p:cNvPr id="10" name="Text Placeholder 8"/>
          <p:cNvSpPr>
            <a:spLocks noGrp="1"/>
          </p:cNvSpPr>
          <p:nvPr>
            <p:ph type="body" sz="quarter" idx="15" hasCustomPrompt="1"/>
          </p:nvPr>
        </p:nvSpPr>
        <p:spPr>
          <a:xfrm>
            <a:off x="381099" y="1066801"/>
            <a:ext cx="5241703" cy="1230313"/>
          </a:xfrm>
        </p:spPr>
        <p:txBody>
          <a:bodyPr anchor="t"/>
          <a:lstStyle>
            <a:lvl1pPr marL="0" indent="0" algn="l">
              <a:buNone/>
              <a:defRPr sz="2400"/>
            </a:lvl1pPr>
          </a:lstStyle>
          <a:p>
            <a:pPr lvl="0"/>
            <a:r>
              <a:rPr lang="en-US" dirty="0" smtClean="0"/>
              <a:t>Click to edit text</a:t>
            </a:r>
          </a:p>
        </p:txBody>
      </p:sp>
      <p:sp>
        <p:nvSpPr>
          <p:cNvPr id="6"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
        <p:nvSpPr>
          <p:cNvPr id="7" name="TextBox 6"/>
          <p:cNvSpPr txBox="1"/>
          <p:nvPr userDrawn="1"/>
        </p:nvSpPr>
        <p:spPr>
          <a:xfrm>
            <a:off x="460249" y="6586590"/>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414141"/>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2022970465"/>
      </p:ext>
    </p:extLst>
  </p:cSld>
  <p:clrMapOvr>
    <a:masterClrMapping/>
  </p:clrMapOvr>
  <p:transition spd="med">
    <p:fade/>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Multi-Line Statement">
    <p:spTree>
      <p:nvGrpSpPr>
        <p:cNvPr id="1" name=""/>
        <p:cNvGrpSpPr/>
        <p:nvPr/>
      </p:nvGrpSpPr>
      <p:grpSpPr>
        <a:xfrm>
          <a:off x="0" y="0"/>
          <a:ext cx="0" cy="0"/>
          <a:chOff x="0" y="0"/>
          <a:chExt cx="0" cy="0"/>
        </a:xfrm>
      </p:grpSpPr>
      <p:sp>
        <p:nvSpPr>
          <p:cNvPr id="7" name="Text Placeholder 4"/>
          <p:cNvSpPr>
            <a:spLocks noGrp="1"/>
          </p:cNvSpPr>
          <p:nvPr>
            <p:ph type="body" sz="quarter" idx="10" hasCustomPrompt="1"/>
          </p:nvPr>
        </p:nvSpPr>
        <p:spPr>
          <a:xfrm>
            <a:off x="536715" y="2517477"/>
            <a:ext cx="11237664" cy="1182375"/>
          </a:xfrm>
          <a:prstGeom prst="rect">
            <a:avLst/>
          </a:prstGeom>
        </p:spPr>
        <p:txBody>
          <a:bodyPr wrap="square" anchor="b" anchorCtr="0">
            <a:spAutoFit/>
          </a:bodyPr>
          <a:lstStyle>
            <a:lvl1pPr marL="0" indent="0" algn="ctr" defTabSz="1088291" rtl="0" eaLnBrk="1" latinLnBrk="0" hangingPunct="1">
              <a:lnSpc>
                <a:spcPts val="4200"/>
              </a:lnSpc>
              <a:buNone/>
              <a:defRPr lang="en-US" sz="4000" kern="1200" dirty="0" smtClean="0">
                <a:solidFill>
                  <a:schemeClr val="tx2"/>
                </a:solidFill>
                <a:latin typeface="+mn-lt"/>
                <a:ea typeface="+mn-ea"/>
                <a:cs typeface="+mn-cs"/>
              </a:defRPr>
            </a:lvl1pPr>
          </a:lstStyle>
          <a:p>
            <a:pPr lvl="0"/>
            <a:r>
              <a:rPr lang="en-US" dirty="0" smtClean="0"/>
              <a:t>Big statement slide,</a:t>
            </a:r>
            <a:br>
              <a:rPr lang="en-US" dirty="0" smtClean="0"/>
            </a:br>
            <a:r>
              <a:rPr lang="en-US" dirty="0" smtClean="0"/>
              <a:t>sentence case</a:t>
            </a:r>
          </a:p>
        </p:txBody>
      </p:sp>
      <p:sp>
        <p:nvSpPr>
          <p:cNvPr id="4" name="Text Placeholder 3"/>
          <p:cNvSpPr>
            <a:spLocks noGrp="1"/>
          </p:cNvSpPr>
          <p:nvPr>
            <p:ph type="body" sz="quarter" idx="11" hasCustomPrompt="1"/>
          </p:nvPr>
        </p:nvSpPr>
        <p:spPr>
          <a:xfrm>
            <a:off x="536717" y="3700455"/>
            <a:ext cx="11237655" cy="400110"/>
          </a:xfrm>
          <a:prstGeom prst="rect">
            <a:avLst/>
          </a:prstGeom>
        </p:spPr>
        <p:txBody>
          <a:bodyPr wrap="square">
            <a:spAutoFit/>
          </a:bodyPr>
          <a:lstStyle>
            <a:lvl1pPr marL="0" indent="0" algn="ctr">
              <a:buNone/>
              <a:defRPr sz="2000">
                <a:solidFill>
                  <a:srgbClr val="7F7F7F"/>
                </a:solidFill>
              </a:defRPr>
            </a:lvl1pPr>
          </a:lstStyle>
          <a:p>
            <a:pPr lvl="0"/>
            <a:r>
              <a:rPr lang="en-US" dirty="0" smtClean="0"/>
              <a:t>Subtitle placeholder</a:t>
            </a:r>
          </a:p>
        </p:txBody>
      </p:sp>
      <p:sp>
        <p:nvSpPr>
          <p:cNvPr id="6"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2147147824"/>
      </p:ext>
    </p:extLst>
  </p:cSld>
  <p:clrMapOvr>
    <a:masterClrMapping/>
  </p:clrMapOvr>
  <p:transition spd="med">
    <p:fade/>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One Line Statement">
    <p:spTree>
      <p:nvGrpSpPr>
        <p:cNvPr id="1" name=""/>
        <p:cNvGrpSpPr/>
        <p:nvPr/>
      </p:nvGrpSpPr>
      <p:grpSpPr>
        <a:xfrm>
          <a:off x="0" y="0"/>
          <a:ext cx="0" cy="0"/>
          <a:chOff x="0" y="0"/>
          <a:chExt cx="0" cy="0"/>
        </a:xfrm>
      </p:grpSpPr>
      <p:sp>
        <p:nvSpPr>
          <p:cNvPr id="7" name="Text Placeholder 4"/>
          <p:cNvSpPr>
            <a:spLocks noGrp="1"/>
          </p:cNvSpPr>
          <p:nvPr>
            <p:ph type="body" sz="quarter" idx="10" hasCustomPrompt="1"/>
          </p:nvPr>
        </p:nvSpPr>
        <p:spPr>
          <a:xfrm>
            <a:off x="536715" y="2698183"/>
            <a:ext cx="11237664" cy="579646"/>
          </a:xfrm>
          <a:prstGeom prst="rect">
            <a:avLst/>
          </a:prstGeom>
        </p:spPr>
        <p:txBody>
          <a:bodyPr wrap="square" anchor="b" anchorCtr="0">
            <a:spAutoFit/>
          </a:bodyPr>
          <a:lstStyle>
            <a:lvl1pPr marL="0" indent="0" algn="ctr" defTabSz="1088291" rtl="0" eaLnBrk="1" latinLnBrk="0" hangingPunct="1">
              <a:lnSpc>
                <a:spcPts val="3800"/>
              </a:lnSpc>
              <a:buNone/>
              <a:defRPr lang="en-US" sz="5400" kern="1200" baseline="0" dirty="0" smtClean="0">
                <a:solidFill>
                  <a:schemeClr val="tx2"/>
                </a:solidFill>
                <a:latin typeface="+mn-lt"/>
                <a:ea typeface="+mn-ea"/>
                <a:cs typeface="+mn-cs"/>
              </a:defRPr>
            </a:lvl1pPr>
          </a:lstStyle>
          <a:p>
            <a:pPr lvl="0"/>
            <a:r>
              <a:rPr lang="en-US" dirty="0" smtClean="0"/>
              <a:t>One line big statement slide</a:t>
            </a:r>
          </a:p>
        </p:txBody>
      </p:sp>
      <p:sp>
        <p:nvSpPr>
          <p:cNvPr id="4" name="Text Placeholder 3"/>
          <p:cNvSpPr>
            <a:spLocks noGrp="1"/>
          </p:cNvSpPr>
          <p:nvPr>
            <p:ph type="body" sz="quarter" idx="11" hasCustomPrompt="1"/>
          </p:nvPr>
        </p:nvSpPr>
        <p:spPr>
          <a:xfrm>
            <a:off x="536717" y="3278433"/>
            <a:ext cx="11237655" cy="400110"/>
          </a:xfrm>
          <a:prstGeom prst="rect">
            <a:avLst/>
          </a:prstGeom>
        </p:spPr>
        <p:txBody>
          <a:bodyPr wrap="square">
            <a:spAutoFit/>
          </a:bodyPr>
          <a:lstStyle>
            <a:lvl1pPr marL="0" indent="0" algn="ctr">
              <a:buNone/>
              <a:defRPr sz="2000">
                <a:solidFill>
                  <a:srgbClr val="7F7F7F"/>
                </a:solidFill>
              </a:defRPr>
            </a:lvl1pPr>
          </a:lstStyle>
          <a:p>
            <a:pPr lvl="0"/>
            <a:r>
              <a:rPr lang="en-US" dirty="0" smtClean="0"/>
              <a:t>Subtitle placeholder</a:t>
            </a:r>
          </a:p>
        </p:txBody>
      </p:sp>
      <p:sp>
        <p:nvSpPr>
          <p:cNvPr id="6"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56047682"/>
      </p:ext>
    </p:extLst>
  </p:cSld>
  <p:clrMapOvr>
    <a:masterClrMapping/>
  </p:clrMapOvr>
  <p:transition spd="med">
    <p:fade/>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16:9 Video">
    <p:spTree>
      <p:nvGrpSpPr>
        <p:cNvPr id="1" name=""/>
        <p:cNvGrpSpPr/>
        <p:nvPr/>
      </p:nvGrpSpPr>
      <p:grpSpPr>
        <a:xfrm>
          <a:off x="0" y="0"/>
          <a:ext cx="0" cy="0"/>
          <a:chOff x="0" y="0"/>
          <a:chExt cx="0" cy="0"/>
        </a:xfrm>
      </p:grpSpPr>
      <p:sp>
        <p:nvSpPr>
          <p:cNvPr id="6" name="Media Placeholder 5"/>
          <p:cNvSpPr>
            <a:spLocks noGrp="1"/>
          </p:cNvSpPr>
          <p:nvPr>
            <p:ph type="media" sz="quarter" idx="10" hasCustomPrompt="1"/>
          </p:nvPr>
        </p:nvSpPr>
        <p:spPr>
          <a:xfrm>
            <a:off x="820158" y="290515"/>
            <a:ext cx="10551685" cy="5932487"/>
          </a:xfrm>
          <a:prstGeom prst="rect">
            <a:avLst/>
          </a:prstGeom>
        </p:spPr>
        <p:txBody>
          <a:bodyPr/>
          <a:lstStyle>
            <a:lvl1pPr marL="0" indent="0">
              <a:buNone/>
              <a:defRPr baseline="0"/>
            </a:lvl1pPr>
          </a:lstStyle>
          <a:p>
            <a:r>
              <a:rPr lang="en-US" dirty="0" smtClean="0"/>
              <a:t>16:9 Video placeholder</a:t>
            </a:r>
            <a:endParaRPr lang="en-US" dirty="0"/>
          </a:p>
        </p:txBody>
      </p:sp>
      <p:sp>
        <p:nvSpPr>
          <p:cNvPr id="4"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3497832504"/>
      </p:ext>
    </p:extLst>
  </p:cSld>
  <p:clrMapOvr>
    <a:masterClrMapping/>
  </p:clrMapOvr>
  <p:transition spd="med">
    <p:fade/>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4:3 Video">
    <p:spTree>
      <p:nvGrpSpPr>
        <p:cNvPr id="1" name=""/>
        <p:cNvGrpSpPr/>
        <p:nvPr/>
      </p:nvGrpSpPr>
      <p:grpSpPr>
        <a:xfrm>
          <a:off x="0" y="0"/>
          <a:ext cx="0" cy="0"/>
          <a:chOff x="0" y="0"/>
          <a:chExt cx="0" cy="0"/>
        </a:xfrm>
      </p:grpSpPr>
      <p:sp>
        <p:nvSpPr>
          <p:cNvPr id="6" name="Media Placeholder 5"/>
          <p:cNvSpPr>
            <a:spLocks noGrp="1"/>
          </p:cNvSpPr>
          <p:nvPr>
            <p:ph type="media" sz="quarter" idx="10" hasCustomPrompt="1"/>
          </p:nvPr>
        </p:nvSpPr>
        <p:spPr>
          <a:xfrm>
            <a:off x="2139979" y="290515"/>
            <a:ext cx="7912044" cy="5932487"/>
          </a:xfrm>
          <a:prstGeom prst="rect">
            <a:avLst/>
          </a:prstGeom>
        </p:spPr>
        <p:txBody>
          <a:bodyPr/>
          <a:lstStyle>
            <a:lvl1pPr marL="0" indent="0">
              <a:buNone/>
              <a:defRPr baseline="0"/>
            </a:lvl1pPr>
          </a:lstStyle>
          <a:p>
            <a:r>
              <a:rPr lang="en-US" dirty="0" smtClean="0"/>
              <a:t>4:3 Video placeholder</a:t>
            </a:r>
            <a:endParaRPr lang="en-US" dirty="0"/>
          </a:p>
        </p:txBody>
      </p:sp>
      <p:sp>
        <p:nvSpPr>
          <p:cNvPr id="4"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997000341"/>
      </p:ext>
    </p:extLst>
  </p:cSld>
  <p:clrMapOvr>
    <a:masterClrMapping/>
  </p:clrMapOvr>
  <p:transition spd="med">
    <p:fade/>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grpSp>
        <p:nvGrpSpPr>
          <p:cNvPr id="14" name="Group 13"/>
          <p:cNvGrpSpPr/>
          <p:nvPr userDrawn="1"/>
        </p:nvGrpSpPr>
        <p:grpSpPr>
          <a:xfrm>
            <a:off x="2807821" y="3658187"/>
            <a:ext cx="6576361" cy="1015663"/>
            <a:chOff x="2788504" y="3921334"/>
            <a:chExt cx="6574649" cy="1015663"/>
          </a:xfrm>
        </p:grpSpPr>
        <p:sp>
          <p:nvSpPr>
            <p:cNvPr id="15" name="TextBox 14"/>
            <p:cNvSpPr txBox="1"/>
            <p:nvPr/>
          </p:nvSpPr>
          <p:spPr>
            <a:xfrm>
              <a:off x="5040863" y="3921334"/>
              <a:ext cx="2107096" cy="1015663"/>
            </a:xfrm>
            <a:prstGeom prst="rect">
              <a:avLst/>
            </a:prstGeom>
            <a:noFill/>
          </p:spPr>
          <p:txBody>
            <a:bodyPr wrap="square" rtlCol="0">
              <a:spAutoFit/>
            </a:bodyPr>
            <a:lstStyle/>
            <a:p>
              <a:pPr marL="0" marR="0" lvl="0" indent="0" algn="ctr" defTabSz="1088291"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smtClean="0">
                  <a:ln>
                    <a:noFill/>
                  </a:ln>
                  <a:solidFill>
                    <a:srgbClr val="00A1E0"/>
                  </a:solidFill>
                  <a:effectLst/>
                  <a:uLnTx/>
                  <a:uFillTx/>
                  <a:latin typeface="Arial"/>
                  <a:ea typeface="+mn-ea"/>
                  <a:cs typeface="+mn-cs"/>
                </a:rPr>
                <a:t>“”</a:t>
              </a:r>
            </a:p>
          </p:txBody>
        </p:sp>
        <p:cxnSp>
          <p:nvCxnSpPr>
            <p:cNvPr id="16" name="Straight Connector 15"/>
            <p:cNvCxnSpPr/>
            <p:nvPr/>
          </p:nvCxnSpPr>
          <p:spPr bwMode="auto">
            <a:xfrm flipH="1">
              <a:off x="2788504" y="4295241"/>
              <a:ext cx="2796363" cy="0"/>
            </a:xfrm>
            <a:prstGeom prst="line">
              <a:avLst/>
            </a:prstGeom>
            <a:noFill/>
            <a:ln w="19050" cap="flat" cmpd="sng" algn="ctr">
              <a:solidFill>
                <a:srgbClr val="414141"/>
              </a:solidFill>
              <a:prstDash val="solid"/>
              <a:round/>
              <a:headEnd type="none" w="med" len="med"/>
              <a:tailEnd type="none" w="med" len="med"/>
            </a:ln>
            <a:effectLst/>
          </p:spPr>
        </p:cxnSp>
        <p:cxnSp>
          <p:nvCxnSpPr>
            <p:cNvPr id="17" name="Straight Connector 16"/>
            <p:cNvCxnSpPr/>
            <p:nvPr/>
          </p:nvCxnSpPr>
          <p:spPr bwMode="auto">
            <a:xfrm flipH="1">
              <a:off x="6566790" y="4295241"/>
              <a:ext cx="2796363" cy="0"/>
            </a:xfrm>
            <a:prstGeom prst="line">
              <a:avLst/>
            </a:prstGeom>
            <a:noFill/>
            <a:ln w="19050" cap="flat" cmpd="sng" algn="ctr">
              <a:solidFill>
                <a:srgbClr val="414141"/>
              </a:solidFill>
              <a:prstDash val="solid"/>
              <a:round/>
              <a:headEnd type="none" w="med" len="med"/>
              <a:tailEnd type="none" w="med" len="med"/>
            </a:ln>
            <a:effectLst/>
          </p:spPr>
        </p:cxnSp>
      </p:grpSp>
      <p:sp>
        <p:nvSpPr>
          <p:cNvPr id="6" name="Text Placeholder 5"/>
          <p:cNvSpPr>
            <a:spLocks noGrp="1"/>
          </p:cNvSpPr>
          <p:nvPr>
            <p:ph type="body" sz="quarter" idx="15" hasCustomPrompt="1"/>
          </p:nvPr>
        </p:nvSpPr>
        <p:spPr>
          <a:xfrm>
            <a:off x="409682" y="4449029"/>
            <a:ext cx="11364697" cy="437932"/>
          </a:xfrm>
          <a:prstGeom prst="rect">
            <a:avLst/>
          </a:prstGeom>
        </p:spPr>
        <p:txBody>
          <a:bodyPr anchor="b" anchorCtr="0"/>
          <a:lstStyle>
            <a:lvl1pPr marL="0" indent="0" algn="ctr">
              <a:buNone/>
              <a:defRPr lang="en-US" sz="2000" kern="1200" baseline="0" dirty="0" smtClean="0">
                <a:solidFill>
                  <a:srgbClr val="7F7F7F"/>
                </a:solidFill>
                <a:latin typeface="+mn-lt"/>
                <a:ea typeface="+mn-ea"/>
                <a:cs typeface="+mn-cs"/>
              </a:defRPr>
            </a:lvl1pPr>
          </a:lstStyle>
          <a:p>
            <a:pPr lvl="0"/>
            <a:r>
              <a:rPr lang="en-US" dirty="0" smtClean="0"/>
              <a:t>Name placeholder, 20pt</a:t>
            </a:r>
          </a:p>
        </p:txBody>
      </p:sp>
      <p:sp>
        <p:nvSpPr>
          <p:cNvPr id="8" name="Text Placeholder 7"/>
          <p:cNvSpPr>
            <a:spLocks noGrp="1"/>
          </p:cNvSpPr>
          <p:nvPr>
            <p:ph type="body" sz="quarter" idx="16" hasCustomPrompt="1"/>
          </p:nvPr>
        </p:nvSpPr>
        <p:spPr>
          <a:xfrm>
            <a:off x="409684" y="4854167"/>
            <a:ext cx="11364697" cy="452438"/>
          </a:xfrm>
          <a:prstGeom prst="rect">
            <a:avLst/>
          </a:prstGeom>
        </p:spPr>
        <p:txBody>
          <a:bodyPr>
            <a:normAutofit/>
          </a:bodyPr>
          <a:lstStyle>
            <a:lvl1pPr marL="0" indent="0" algn="ctr">
              <a:buNone/>
              <a:defRPr lang="en-US" sz="2000" kern="1200" cap="none" spc="50" baseline="0" dirty="0" smtClean="0">
                <a:solidFill>
                  <a:srgbClr val="7F7F7F"/>
                </a:solidFill>
                <a:latin typeface="+mn-lt"/>
                <a:ea typeface="+mn-ea"/>
                <a:cs typeface="+mn-cs"/>
              </a:defRPr>
            </a:lvl1pPr>
          </a:lstStyle>
          <a:p>
            <a:pPr lvl="0"/>
            <a:r>
              <a:rPr lang="en-US" dirty="0" smtClean="0"/>
              <a:t>Company, title placeholder, 20pt</a:t>
            </a:r>
          </a:p>
        </p:txBody>
      </p:sp>
      <p:sp>
        <p:nvSpPr>
          <p:cNvPr id="10" name="Text Placeholder 3"/>
          <p:cNvSpPr>
            <a:spLocks noGrp="1"/>
          </p:cNvSpPr>
          <p:nvPr>
            <p:ph type="body" sz="quarter" idx="14" hasCustomPrompt="1"/>
          </p:nvPr>
        </p:nvSpPr>
        <p:spPr>
          <a:xfrm>
            <a:off x="409682" y="2263137"/>
            <a:ext cx="11364697" cy="1182375"/>
          </a:xfrm>
          <a:prstGeom prst="rect">
            <a:avLst/>
          </a:prstGeom>
        </p:spPr>
        <p:txBody>
          <a:bodyPr wrap="square" anchor="b" anchorCtr="0">
            <a:spAutoFit/>
          </a:bodyPr>
          <a:lstStyle>
            <a:lvl1pPr marL="0" indent="0" algn="ctr">
              <a:lnSpc>
                <a:spcPts val="4200"/>
              </a:lnSpc>
              <a:buNone/>
              <a:defRPr sz="4000" baseline="0"/>
            </a:lvl1pPr>
          </a:lstStyle>
          <a:p>
            <a:pPr lvl="0"/>
            <a:r>
              <a:rPr lang="en-US" dirty="0" smtClean="0"/>
              <a:t>Quote placeholder, sentence case, </a:t>
            </a:r>
            <a:br>
              <a:rPr lang="en-US" dirty="0" smtClean="0"/>
            </a:br>
            <a:r>
              <a:rPr lang="en-US" dirty="0" smtClean="0"/>
              <a:t>center-aligned, 40pt Arial, no quotation marks.</a:t>
            </a:r>
          </a:p>
        </p:txBody>
      </p:sp>
      <p:sp>
        <p:nvSpPr>
          <p:cNvPr id="11"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320663698"/>
      </p:ext>
    </p:extLst>
  </p:cSld>
  <p:clrMapOvr>
    <a:masterClrMapping/>
  </p:clrMapOvr>
  <p:transition spd="med">
    <p:fade/>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Customer Quote">
    <p:spTree>
      <p:nvGrpSpPr>
        <p:cNvPr id="1" name=""/>
        <p:cNvGrpSpPr/>
        <p:nvPr/>
      </p:nvGrpSpPr>
      <p:grpSpPr>
        <a:xfrm>
          <a:off x="0" y="0"/>
          <a:ext cx="0" cy="0"/>
          <a:chOff x="0" y="0"/>
          <a:chExt cx="0" cy="0"/>
        </a:xfrm>
      </p:grpSpPr>
      <p:grpSp>
        <p:nvGrpSpPr>
          <p:cNvPr id="14" name="Group 13"/>
          <p:cNvGrpSpPr/>
          <p:nvPr userDrawn="1"/>
        </p:nvGrpSpPr>
        <p:grpSpPr>
          <a:xfrm>
            <a:off x="2807821" y="3658187"/>
            <a:ext cx="6576361" cy="1015663"/>
            <a:chOff x="2788504" y="3921334"/>
            <a:chExt cx="6574649" cy="1015663"/>
          </a:xfrm>
        </p:grpSpPr>
        <p:sp>
          <p:nvSpPr>
            <p:cNvPr id="15" name="TextBox 14"/>
            <p:cNvSpPr txBox="1"/>
            <p:nvPr/>
          </p:nvSpPr>
          <p:spPr>
            <a:xfrm>
              <a:off x="5040863" y="3921334"/>
              <a:ext cx="2107096" cy="1015663"/>
            </a:xfrm>
            <a:prstGeom prst="rect">
              <a:avLst/>
            </a:prstGeom>
            <a:noFill/>
            <a:ln w="19050" cap="flat" cmpd="sng" algn="ctr">
              <a:noFill/>
              <a:prstDash val="solid"/>
              <a:round/>
              <a:headEnd type="none" w="med" len="med"/>
              <a:tailEnd type="none" w="med" len="med"/>
            </a:ln>
            <a:effectLst/>
          </p:spPr>
          <p:txBody>
            <a:bodyPr wrap="square" rtlCol="0">
              <a:spAutoFit/>
            </a:bodyPr>
            <a:lstStyle/>
            <a:p>
              <a:pPr marL="0" marR="0" lvl="0" indent="0" algn="ctr" defTabSz="1088291"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smtClean="0">
                  <a:ln>
                    <a:noFill/>
                  </a:ln>
                  <a:solidFill>
                    <a:srgbClr val="00A1E0"/>
                  </a:solidFill>
                  <a:effectLst/>
                  <a:uLnTx/>
                  <a:uFillTx/>
                  <a:latin typeface="Arial"/>
                  <a:ea typeface="+mn-ea"/>
                  <a:cs typeface="+mn-cs"/>
                </a:rPr>
                <a:t>“”</a:t>
              </a:r>
            </a:p>
          </p:txBody>
        </p:sp>
        <p:cxnSp>
          <p:nvCxnSpPr>
            <p:cNvPr id="16" name="Straight Connector 15"/>
            <p:cNvCxnSpPr/>
            <p:nvPr/>
          </p:nvCxnSpPr>
          <p:spPr bwMode="auto">
            <a:xfrm flipH="1">
              <a:off x="2788504" y="4295241"/>
              <a:ext cx="2796363" cy="0"/>
            </a:xfrm>
            <a:prstGeom prst="line">
              <a:avLst/>
            </a:prstGeom>
            <a:noFill/>
            <a:ln w="19050" cap="flat" cmpd="sng" algn="ctr">
              <a:solidFill>
                <a:srgbClr val="414141"/>
              </a:solidFill>
              <a:prstDash val="solid"/>
              <a:round/>
              <a:headEnd type="none" w="med" len="med"/>
              <a:tailEnd type="none" w="med" len="med"/>
            </a:ln>
            <a:effectLst/>
          </p:spPr>
        </p:cxnSp>
        <p:cxnSp>
          <p:nvCxnSpPr>
            <p:cNvPr id="17" name="Straight Connector 16"/>
            <p:cNvCxnSpPr/>
            <p:nvPr/>
          </p:nvCxnSpPr>
          <p:spPr bwMode="auto">
            <a:xfrm flipH="1">
              <a:off x="6566790" y="4295241"/>
              <a:ext cx="2796363" cy="0"/>
            </a:xfrm>
            <a:prstGeom prst="line">
              <a:avLst/>
            </a:prstGeom>
            <a:noFill/>
            <a:ln w="19050" cap="flat" cmpd="sng" algn="ctr">
              <a:solidFill>
                <a:srgbClr val="414141"/>
              </a:solidFill>
              <a:prstDash val="solid"/>
              <a:round/>
              <a:headEnd type="none" w="med" len="med"/>
              <a:tailEnd type="none" w="med" len="med"/>
            </a:ln>
            <a:effectLst/>
          </p:spPr>
        </p:cxnSp>
      </p:grpSp>
      <p:sp>
        <p:nvSpPr>
          <p:cNvPr id="11" name="Text Placeholder 3"/>
          <p:cNvSpPr>
            <a:spLocks noGrp="1"/>
          </p:cNvSpPr>
          <p:nvPr>
            <p:ph type="body" sz="quarter" idx="14" hasCustomPrompt="1"/>
          </p:nvPr>
        </p:nvSpPr>
        <p:spPr>
          <a:xfrm>
            <a:off x="409682" y="2320417"/>
            <a:ext cx="11364697" cy="1125094"/>
          </a:xfrm>
          <a:prstGeom prst="rect">
            <a:avLst/>
          </a:prstGeom>
        </p:spPr>
        <p:txBody>
          <a:bodyPr wrap="square" anchor="b" anchorCtr="0">
            <a:spAutoFit/>
          </a:bodyPr>
          <a:lstStyle>
            <a:lvl1pPr marL="0" indent="0" algn="ctr">
              <a:lnSpc>
                <a:spcPts val="4000"/>
              </a:lnSpc>
              <a:buNone/>
              <a:defRPr sz="3600" baseline="0"/>
            </a:lvl1pPr>
          </a:lstStyle>
          <a:p>
            <a:pPr lvl="0"/>
            <a:r>
              <a:rPr lang="en-US" dirty="0" smtClean="0"/>
              <a:t>Long quote placeholder, sentence case, center-aligned, 36pt Arial, no quotation marks.</a:t>
            </a:r>
          </a:p>
        </p:txBody>
      </p:sp>
      <p:sp>
        <p:nvSpPr>
          <p:cNvPr id="9" name="Text Placeholder 5"/>
          <p:cNvSpPr>
            <a:spLocks noGrp="1"/>
          </p:cNvSpPr>
          <p:nvPr>
            <p:ph type="body" sz="quarter" idx="15" hasCustomPrompt="1"/>
          </p:nvPr>
        </p:nvSpPr>
        <p:spPr>
          <a:xfrm>
            <a:off x="409682" y="4449029"/>
            <a:ext cx="11364697" cy="437932"/>
          </a:xfrm>
          <a:prstGeom prst="rect">
            <a:avLst/>
          </a:prstGeom>
        </p:spPr>
        <p:txBody>
          <a:bodyPr anchor="b" anchorCtr="0"/>
          <a:lstStyle>
            <a:lvl1pPr marL="0" indent="0" algn="ctr">
              <a:buNone/>
              <a:defRPr lang="en-US" sz="2000" kern="1200" baseline="0" dirty="0" smtClean="0">
                <a:solidFill>
                  <a:srgbClr val="7F7F7F"/>
                </a:solidFill>
                <a:latin typeface="+mn-lt"/>
                <a:ea typeface="+mn-ea"/>
                <a:cs typeface="+mn-cs"/>
              </a:defRPr>
            </a:lvl1pPr>
          </a:lstStyle>
          <a:p>
            <a:pPr lvl="0"/>
            <a:r>
              <a:rPr lang="en-US" dirty="0" smtClean="0"/>
              <a:t>Name placeholder, 20pt</a:t>
            </a:r>
          </a:p>
        </p:txBody>
      </p:sp>
      <p:sp>
        <p:nvSpPr>
          <p:cNvPr id="10" name="Text Placeholder 7"/>
          <p:cNvSpPr>
            <a:spLocks noGrp="1"/>
          </p:cNvSpPr>
          <p:nvPr>
            <p:ph type="body" sz="quarter" idx="16" hasCustomPrompt="1"/>
          </p:nvPr>
        </p:nvSpPr>
        <p:spPr>
          <a:xfrm>
            <a:off x="409684" y="4854167"/>
            <a:ext cx="11364697" cy="452438"/>
          </a:xfrm>
          <a:prstGeom prst="rect">
            <a:avLst/>
          </a:prstGeom>
        </p:spPr>
        <p:txBody>
          <a:bodyPr>
            <a:normAutofit/>
          </a:bodyPr>
          <a:lstStyle>
            <a:lvl1pPr marL="0" indent="0" algn="ctr">
              <a:buNone/>
              <a:defRPr lang="en-US" sz="2000" kern="1200" cap="none" spc="50" baseline="0" dirty="0" smtClean="0">
                <a:solidFill>
                  <a:srgbClr val="7F7F7F"/>
                </a:solidFill>
                <a:latin typeface="+mn-lt"/>
                <a:ea typeface="+mn-ea"/>
                <a:cs typeface="+mn-cs"/>
              </a:defRPr>
            </a:lvl1pPr>
          </a:lstStyle>
          <a:p>
            <a:pPr lvl="0"/>
            <a:r>
              <a:rPr lang="en-US" dirty="0" smtClean="0"/>
              <a:t>Company, title placeholder, 20pt</a:t>
            </a:r>
          </a:p>
        </p:txBody>
      </p:sp>
      <p:sp>
        <p:nvSpPr>
          <p:cNvPr id="13"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776462372"/>
      </p:ext>
    </p:extLst>
  </p:cSld>
  <p:clrMapOvr>
    <a:masterClrMapping/>
  </p:clrMapOvr>
  <p:transition spd="med">
    <p:fade/>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Segue and Subtitle">
    <p:spTree>
      <p:nvGrpSpPr>
        <p:cNvPr id="1" name=""/>
        <p:cNvGrpSpPr/>
        <p:nvPr/>
      </p:nvGrpSpPr>
      <p:grpSpPr>
        <a:xfrm>
          <a:off x="0" y="0"/>
          <a:ext cx="0" cy="0"/>
          <a:chOff x="0" y="0"/>
          <a:chExt cx="0" cy="0"/>
        </a:xfrm>
      </p:grpSpPr>
      <p:sp>
        <p:nvSpPr>
          <p:cNvPr id="3" name="Title 1"/>
          <p:cNvSpPr>
            <a:spLocks noGrp="1"/>
          </p:cNvSpPr>
          <p:nvPr>
            <p:ph type="title" hasCustomPrompt="1"/>
          </p:nvPr>
        </p:nvSpPr>
        <p:spPr>
          <a:xfrm>
            <a:off x="3246494" y="2638250"/>
            <a:ext cx="8527887" cy="985840"/>
          </a:xfrm>
        </p:spPr>
        <p:txBody>
          <a:bodyPr vert="horz" lIns="91440" tIns="45720" rIns="91440" bIns="45720" rtlCol="0" anchor="b" anchorCtr="0">
            <a:noAutofit/>
          </a:bodyPr>
          <a:lstStyle>
            <a:lvl1pPr>
              <a:defRPr lang="en-US" sz="4000" dirty="0">
                <a:solidFill>
                  <a:schemeClr val="tx2"/>
                </a:solidFill>
              </a:defRPr>
            </a:lvl1pPr>
          </a:lstStyle>
          <a:p>
            <a:pPr lvl="0"/>
            <a:r>
              <a:rPr lang="en-US" dirty="0" smtClean="0"/>
              <a:t>Segue Placeholder, 40pt</a:t>
            </a:r>
            <a:endParaRPr lang="en-US" dirty="0"/>
          </a:p>
        </p:txBody>
      </p:sp>
      <p:sp>
        <p:nvSpPr>
          <p:cNvPr id="4" name="Text Placeholder 6"/>
          <p:cNvSpPr>
            <a:spLocks noGrp="1"/>
          </p:cNvSpPr>
          <p:nvPr>
            <p:ph type="body" sz="quarter" idx="16" hasCustomPrompt="1"/>
          </p:nvPr>
        </p:nvSpPr>
        <p:spPr>
          <a:xfrm>
            <a:off x="3246494" y="3599710"/>
            <a:ext cx="8527887" cy="606477"/>
          </a:xfrm>
          <a:prstGeom prst="rect">
            <a:avLst/>
          </a:prstGeo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5" name="Picture Placeholder 7"/>
          <p:cNvSpPr>
            <a:spLocks noGrp="1"/>
          </p:cNvSpPr>
          <p:nvPr>
            <p:ph type="pic" sz="quarter" idx="11" hasCustomPrompt="1"/>
          </p:nvPr>
        </p:nvSpPr>
        <p:spPr>
          <a:xfrm>
            <a:off x="0" y="2"/>
            <a:ext cx="2432938" cy="6857999"/>
          </a:xfrm>
          <a:prstGeom prst="rect">
            <a:avLst/>
          </a:prstGeom>
        </p:spPr>
        <p:txBody>
          <a:bodyPr/>
          <a:lstStyle>
            <a:lvl1pPr marL="0" indent="0">
              <a:buNone/>
              <a:defRPr/>
            </a:lvl1pPr>
          </a:lstStyle>
          <a:p>
            <a:r>
              <a:rPr lang="en-US" dirty="0" smtClean="0"/>
              <a:t>Use this box as a guideline for proper image placement.  Place your image on top and align to box.</a:t>
            </a:r>
          </a:p>
        </p:txBody>
      </p:sp>
      <p:sp>
        <p:nvSpPr>
          <p:cNvPr id="6" name="TextBox 5"/>
          <p:cNvSpPr txBox="1"/>
          <p:nvPr userDrawn="1"/>
        </p:nvSpPr>
        <p:spPr>
          <a:xfrm>
            <a:off x="3264969" y="6586590"/>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414141"/>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1602512192"/>
      </p:ext>
    </p:extLst>
  </p:cSld>
  <p:clrMapOvr>
    <a:masterClrMapping/>
  </p:clrMapOvr>
  <p:transition spd="med">
    <p:fade/>
  </p:transition>
  <p:timing>
    <p:tnLst>
      <p:par>
        <p:cTn id="1" dur="indefinite" restart="never" nodeType="tmRoot"/>
      </p:par>
    </p:tnLst>
  </p:timing>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Segue">
    <p:spTree>
      <p:nvGrpSpPr>
        <p:cNvPr id="1" name=""/>
        <p:cNvGrpSpPr/>
        <p:nvPr/>
      </p:nvGrpSpPr>
      <p:grpSpPr>
        <a:xfrm>
          <a:off x="0" y="0"/>
          <a:ext cx="0" cy="0"/>
          <a:chOff x="0" y="0"/>
          <a:chExt cx="0" cy="0"/>
        </a:xfrm>
      </p:grpSpPr>
      <p:sp>
        <p:nvSpPr>
          <p:cNvPr id="3" name="Title 1"/>
          <p:cNvSpPr>
            <a:spLocks noGrp="1"/>
          </p:cNvSpPr>
          <p:nvPr>
            <p:ph type="title" hasCustomPrompt="1"/>
          </p:nvPr>
        </p:nvSpPr>
        <p:spPr>
          <a:xfrm>
            <a:off x="3246966" y="2638250"/>
            <a:ext cx="8544565" cy="985840"/>
          </a:xfrm>
        </p:spPr>
        <p:txBody>
          <a:bodyPr vert="horz" lIns="91440" tIns="45720" rIns="91440" bIns="45720" rtlCol="0" anchor="b" anchorCtr="0">
            <a:noAutofit/>
          </a:bodyPr>
          <a:lstStyle>
            <a:lvl1pPr>
              <a:defRPr lang="en-US" sz="4000" dirty="0">
                <a:solidFill>
                  <a:schemeClr val="tx2"/>
                </a:solidFill>
              </a:defRPr>
            </a:lvl1pPr>
          </a:lstStyle>
          <a:p>
            <a:pPr lvl="0"/>
            <a:r>
              <a:rPr lang="en-US" dirty="0" smtClean="0"/>
              <a:t>Segue Placeholder, 40pt</a:t>
            </a:r>
            <a:endParaRPr lang="en-US" dirty="0"/>
          </a:p>
        </p:txBody>
      </p:sp>
      <p:sp>
        <p:nvSpPr>
          <p:cNvPr id="4" name="Picture Placeholder 7"/>
          <p:cNvSpPr>
            <a:spLocks noGrp="1"/>
          </p:cNvSpPr>
          <p:nvPr>
            <p:ph type="pic" sz="quarter" idx="11" hasCustomPrompt="1"/>
          </p:nvPr>
        </p:nvSpPr>
        <p:spPr>
          <a:xfrm>
            <a:off x="0" y="2"/>
            <a:ext cx="2432938" cy="6857999"/>
          </a:xfrm>
          <a:prstGeom prst="rect">
            <a:avLst/>
          </a:prstGeom>
        </p:spPr>
        <p:txBody>
          <a:bodyPr/>
          <a:lstStyle>
            <a:lvl1pPr marL="0" indent="0">
              <a:buNone/>
              <a:defRPr/>
            </a:lvl1pPr>
          </a:lstStyle>
          <a:p>
            <a:r>
              <a:rPr lang="en-US" dirty="0" smtClean="0"/>
              <a:t>Use this box as a guideline for proper image placement.  Place your image on top and align to box.</a:t>
            </a:r>
          </a:p>
        </p:txBody>
      </p:sp>
      <p:sp>
        <p:nvSpPr>
          <p:cNvPr id="6" name="TextBox 5"/>
          <p:cNvSpPr txBox="1"/>
          <p:nvPr userDrawn="1"/>
        </p:nvSpPr>
        <p:spPr>
          <a:xfrm>
            <a:off x="3264969" y="6586590"/>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414141"/>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3213489258"/>
      </p:ext>
    </p:extLst>
  </p:cSld>
  <p:clrMapOvr>
    <a:masterClrMapping/>
  </p:clrMapOvr>
  <p:transition spd="med">
    <p:fade/>
  </p:transition>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userDrawn="1">
  <p:cSld name="Appendi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1"/>
          <p:cNvSpPr>
            <a:spLocks noGrp="1"/>
          </p:cNvSpPr>
          <p:nvPr>
            <p:ph type="title" hasCustomPrompt="1"/>
          </p:nvPr>
        </p:nvSpPr>
        <p:spPr>
          <a:xfrm>
            <a:off x="3246966" y="2638250"/>
            <a:ext cx="8509411" cy="985840"/>
          </a:xfrm>
        </p:spPr>
        <p:txBody>
          <a:bodyPr vert="horz" lIns="91440" tIns="45720" rIns="91440" bIns="45720" rtlCol="0" anchor="b" anchorCtr="0">
            <a:noAutofit/>
          </a:bodyPr>
          <a:lstStyle>
            <a:lvl1pPr>
              <a:defRPr lang="en-US" sz="4000" dirty="0">
                <a:solidFill>
                  <a:schemeClr val="tx2"/>
                </a:solidFill>
              </a:defRPr>
            </a:lvl1pPr>
          </a:lstStyle>
          <a:p>
            <a:pPr lvl="0"/>
            <a:r>
              <a:rPr lang="en-US" dirty="0" smtClean="0"/>
              <a:t>Appendix Placeholder, 40pt</a:t>
            </a:r>
            <a:endParaRPr lang="en-US" dirty="0"/>
          </a:p>
        </p:txBody>
      </p:sp>
      <p:sp>
        <p:nvSpPr>
          <p:cNvPr id="4" name="TextBox 3"/>
          <p:cNvSpPr txBox="1"/>
          <p:nvPr userDrawn="1"/>
        </p:nvSpPr>
        <p:spPr>
          <a:xfrm>
            <a:off x="3264969" y="6586590"/>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414141"/>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3234022092"/>
      </p:ext>
    </p:extLst>
  </p:cSld>
  <p:clrMapOvr>
    <a:masterClrMapping/>
  </p:clrMapOvr>
  <p:transition spd="med">
    <p:fade/>
  </p:transition>
  <p:timing>
    <p:tnLst>
      <p:par>
        <p:cTn id="1" dur="indefinite" restart="never" nodeType="tmRoot"/>
      </p:par>
    </p:tn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3" name="Rectangle 2"/>
          <p:cNvSpPr/>
          <p:nvPr userDrawn="1"/>
        </p:nvSpPr>
        <p:spPr>
          <a:xfrm>
            <a:off x="4777228" y="3536577"/>
            <a:ext cx="2637546" cy="353923"/>
          </a:xfrm>
          <a:prstGeom prst="rect">
            <a:avLst/>
          </a:prstGeom>
        </p:spPr>
        <p:txBody>
          <a:bodyPr wrap="none" lIns="91418" tIns="45710" rIns="91418" bIns="45710">
            <a:spAutoFit/>
          </a:bodyPr>
          <a:lstStyle/>
          <a:p>
            <a:pPr marL="0" marR="0" lvl="0" indent="0" algn="ctr" defTabSz="1088291" rtl="0" eaLnBrk="1" fontAlgn="auto" latinLnBrk="0" hangingPunct="1">
              <a:lnSpc>
                <a:spcPct val="100000"/>
              </a:lnSpc>
              <a:spcBef>
                <a:spcPts val="1800"/>
              </a:spcBef>
              <a:spcAft>
                <a:spcPts val="0"/>
              </a:spcAft>
              <a:buClr>
                <a:srgbClr val="FFFFFF">
                  <a:lumMod val="50000"/>
                </a:srgbClr>
              </a:buClr>
              <a:buSzTx/>
              <a:buFontTx/>
              <a:buNone/>
              <a:tabLst/>
              <a:defRPr/>
            </a:pPr>
            <a:r>
              <a:rPr kumimoji="0" lang="en-US" sz="1700" b="0" i="0" u="none" strike="noStrike" kern="1200" cap="none" spc="50" normalizeH="0" baseline="0" noProof="0" dirty="0" smtClean="0">
                <a:ln>
                  <a:noFill/>
                </a:ln>
                <a:solidFill>
                  <a:srgbClr val="000000"/>
                </a:solidFill>
                <a:effectLst/>
                <a:uLnTx/>
                <a:uFillTx/>
                <a:latin typeface="Arial"/>
                <a:ea typeface="+mn-ea"/>
                <a:cs typeface="+mn-cs"/>
              </a:rPr>
              <a:t>Work better. Live better.</a:t>
            </a:r>
            <a:endParaRPr kumimoji="0" lang="en-US" sz="1700" b="0" i="0" u="none" strike="noStrike" kern="1200" cap="none" spc="50" normalizeH="0" baseline="0" noProof="0" dirty="0">
              <a:ln>
                <a:noFill/>
              </a:ln>
              <a:solidFill>
                <a:srgbClr val="000000"/>
              </a:solidFill>
              <a:effectLst/>
              <a:uLnTx/>
              <a:uFillTx/>
              <a:latin typeface="Arial"/>
              <a:ea typeface="+mn-ea"/>
              <a:cs typeface="+mn-cs"/>
            </a:endParaRPr>
          </a:p>
        </p:txBody>
      </p:sp>
      <p:pic>
        <p:nvPicPr>
          <p:cNvPr id="5" name="Picture 4" descr="Citrix_Logo_Black_v2.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5407972" y="2908958"/>
            <a:ext cx="1376054" cy="514717"/>
          </a:xfrm>
          <a:prstGeom prst="rect">
            <a:avLst/>
          </a:prstGeom>
        </p:spPr>
      </p:pic>
    </p:spTree>
    <p:extLst>
      <p:ext uri="{BB962C8B-B14F-4D97-AF65-F5344CB8AC3E}">
        <p14:creationId xmlns:p14="http://schemas.microsoft.com/office/powerpoint/2010/main" val="320085394"/>
      </p:ext>
    </p:extLst>
  </p:cSld>
  <p:clrMapOvr>
    <a:masterClrMapping/>
  </p:clrMapOvr>
  <p:transition spd="med">
    <p:fade/>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Bulle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381100" y="1573927"/>
            <a:ext cx="11378099" cy="4654296"/>
          </a:xfrm>
          <a:prstGeom prst="rect">
            <a:avLst/>
          </a:prstGeom>
        </p:spPr>
        <p:txBody>
          <a:bodyPr lIns="68577" tIns="34289" rIns="68577" bIns="34289">
            <a:noAutofit/>
          </a:bodyPr>
          <a:lstStyle>
            <a:lvl1pPr>
              <a:spcBef>
                <a:spcPts val="1600"/>
              </a:spcBef>
              <a:spcAft>
                <a:spcPts val="0"/>
              </a:spcAft>
              <a:buClr>
                <a:schemeClr val="bg1">
                  <a:lumMod val="50000"/>
                </a:schemeClr>
              </a:buClr>
              <a:buSzPct val="100000"/>
              <a:buFont typeface="Arial" pitchFamily="34" charset="0"/>
              <a:buChar char="•"/>
              <a:defRPr sz="3199" b="0" baseline="0">
                <a:solidFill>
                  <a:srgbClr val="4D4F53"/>
                </a:solidFill>
                <a:latin typeface="+mj-lt"/>
              </a:defRPr>
            </a:lvl1pPr>
            <a:lvl2pPr marL="398351" indent="-171398">
              <a:spcBef>
                <a:spcPts val="200"/>
              </a:spcBef>
              <a:buClr>
                <a:schemeClr val="bg1">
                  <a:lumMod val="50000"/>
                </a:schemeClr>
              </a:buClr>
              <a:buSzPct val="100000"/>
              <a:buFont typeface="Arial" pitchFamily="34" charset="0"/>
              <a:buChar char="•"/>
              <a:defRPr sz="2399" b="0" baseline="0">
                <a:solidFill>
                  <a:srgbClr val="4D4F53"/>
                </a:solidFill>
                <a:latin typeface="+mj-lt"/>
              </a:defRPr>
            </a:lvl2pPr>
            <a:lvl3pPr marL="569751" indent="-171398">
              <a:buClr>
                <a:schemeClr val="bg1">
                  <a:lumMod val="50000"/>
                </a:schemeClr>
              </a:buClr>
              <a:buSzPct val="115000"/>
              <a:buFont typeface="Arial" pitchFamily="34" charset="0"/>
              <a:buChar char="•"/>
              <a:tabLst>
                <a:tab pos="914141" algn="l"/>
              </a:tabLst>
              <a:defRPr sz="2000" b="0">
                <a:solidFill>
                  <a:srgbClr val="4D4F53"/>
                </a:solidFill>
                <a:latin typeface="Calibri" pitchFamily="34" charset="0"/>
              </a:defRPr>
            </a:lvl3pPr>
            <a:lvl4pPr marL="742741" indent="-172987">
              <a:buClr>
                <a:schemeClr val="bg1">
                  <a:lumMod val="50000"/>
                </a:schemeClr>
              </a:buClr>
              <a:buSzPct val="115000"/>
              <a:buFont typeface="Arial" pitchFamily="34" charset="0"/>
              <a:buChar char="•"/>
              <a:defRPr sz="1600" b="0">
                <a:solidFill>
                  <a:srgbClr val="4D4F53"/>
                </a:solidFill>
                <a:latin typeface="Calibri" pitchFamily="34" charset="0"/>
              </a:defRPr>
            </a:lvl4pPr>
            <a:lvl5pPr marL="914141" indent="-171398">
              <a:buClr>
                <a:schemeClr val="bg1">
                  <a:lumMod val="50000"/>
                </a:schemeClr>
              </a:buClr>
              <a:buSzPct val="115000"/>
              <a:buFont typeface="Arial" pitchFamily="34" charset="0"/>
              <a:buChar char="•"/>
              <a:defRPr sz="1600" b="0">
                <a:solidFill>
                  <a:srgbClr val="4D4F53"/>
                </a:solidFill>
                <a:latin typeface="Calibri" pitchFamily="34" charset="0"/>
              </a:defRPr>
            </a:lvl5pPr>
          </a:lstStyle>
          <a:p>
            <a:pPr lvl="0"/>
            <a:r>
              <a:rPr lang="en-US" dirty="0" smtClean="0"/>
              <a:t>Click to edit master style</a:t>
            </a:r>
          </a:p>
          <a:p>
            <a:pPr lvl="1"/>
            <a:r>
              <a:rPr lang="en-US" dirty="0" smtClean="0"/>
              <a:t>Click to edit master style</a:t>
            </a:r>
          </a:p>
          <a:p>
            <a:pPr lvl="0"/>
            <a:r>
              <a:rPr lang="en-US" dirty="0" smtClean="0"/>
              <a:t>Click to edit master style</a:t>
            </a:r>
          </a:p>
          <a:p>
            <a:pPr lvl="1"/>
            <a:r>
              <a:rPr lang="en-US" dirty="0" smtClean="0"/>
              <a:t>Click to edit master style</a:t>
            </a:r>
          </a:p>
          <a:p>
            <a:pPr lvl="1"/>
            <a:endParaRPr lang="en-US" dirty="0" smtClean="0"/>
          </a:p>
        </p:txBody>
      </p:sp>
      <p:sp>
        <p:nvSpPr>
          <p:cNvPr id="29" name="Footer Placeholder 6"/>
          <p:cNvSpPr>
            <a:spLocks noGrp="1"/>
          </p:cNvSpPr>
          <p:nvPr>
            <p:ph type="ftr" sz="quarter" idx="3"/>
          </p:nvPr>
        </p:nvSpPr>
        <p:spPr>
          <a:xfrm>
            <a:off x="4165098" y="6356353"/>
            <a:ext cx="3861806" cy="365125"/>
          </a:xfrm>
          <a:prstGeom prst="rect">
            <a:avLst/>
          </a:prstGeom>
        </p:spPr>
        <p:txBody>
          <a:bodyPr vert="horz" lIns="68577" tIns="34289" rIns="68577" bIns="34289" rtlCol="0" anchor="ctr"/>
          <a:lstStyle>
            <a:lvl1pPr algn="ctr">
              <a:defRPr sz="1066">
                <a:solidFill>
                  <a:schemeClr val="tx1">
                    <a:tint val="75000"/>
                  </a:schemeClr>
                </a:solidFill>
                <a:latin typeface="+mj-lt"/>
              </a:defRPr>
            </a:lvl1pPr>
          </a:lstStyle>
          <a:p>
            <a:pPr defTabSz="1088291"/>
            <a:endParaRPr lang="en-US" dirty="0">
              <a:solidFill>
                <a:srgbClr val="3E4554">
                  <a:tint val="75000"/>
                </a:srgbClr>
              </a:solidFill>
            </a:endParaRPr>
          </a:p>
        </p:txBody>
      </p:sp>
      <p:sp>
        <p:nvSpPr>
          <p:cNvPr id="26" name="Title 1"/>
          <p:cNvSpPr>
            <a:spLocks noGrp="1"/>
          </p:cNvSpPr>
          <p:nvPr>
            <p:ph type="title"/>
          </p:nvPr>
        </p:nvSpPr>
        <p:spPr>
          <a:xfrm>
            <a:off x="381100" y="618909"/>
            <a:ext cx="11378099" cy="506413"/>
          </a:xfrm>
        </p:spPr>
        <p:txBody>
          <a:bodyPr>
            <a:noAutofit/>
          </a:bodyPr>
          <a:lstStyle>
            <a:lvl1pPr>
              <a:defRPr sz="3466" b="1"/>
            </a:lvl1pPr>
          </a:lstStyle>
          <a:p>
            <a:r>
              <a:rPr lang="en-US" smtClean="0"/>
              <a:t>Click to edit Master title style</a:t>
            </a:r>
            <a:endParaRPr lang="en-US" dirty="0"/>
          </a:p>
        </p:txBody>
      </p:sp>
    </p:spTree>
    <p:extLst>
      <p:ext uri="{BB962C8B-B14F-4D97-AF65-F5344CB8AC3E}">
        <p14:creationId xmlns:p14="http://schemas.microsoft.com/office/powerpoint/2010/main" val="545538450"/>
      </p:ext>
    </p:extLst>
  </p:cSld>
  <p:clrMapOvr>
    <a:masterClrMapping/>
  </p:clrMapOvr>
  <p:transition>
    <p:fade/>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p:cSld name="1_Content">
    <p:spTree>
      <p:nvGrpSpPr>
        <p:cNvPr id="1" name=""/>
        <p:cNvGrpSpPr/>
        <p:nvPr/>
      </p:nvGrpSpPr>
      <p:grpSpPr>
        <a:xfrm>
          <a:off x="0" y="0"/>
          <a:ext cx="0" cy="0"/>
          <a:chOff x="0" y="0"/>
          <a:chExt cx="0" cy="0"/>
        </a:xfrm>
      </p:grpSpPr>
      <p:sp>
        <p:nvSpPr>
          <p:cNvPr id="2" name="Title 1"/>
          <p:cNvSpPr>
            <a:spLocks noGrp="1"/>
          </p:cNvSpPr>
          <p:nvPr>
            <p:ph type="title"/>
          </p:nvPr>
        </p:nvSpPr>
        <p:spPr>
          <a:xfrm>
            <a:off x="411588" y="78828"/>
            <a:ext cx="11365192" cy="985840"/>
          </a:xfrm>
        </p:spPr>
        <p:txBody>
          <a:bodyPr/>
          <a:lstStyle/>
          <a:p>
            <a:r>
              <a:rPr lang="en-US" smtClean="0"/>
              <a:t>Click to edit Master title style</a:t>
            </a:r>
            <a:endParaRPr lang="en-US" dirty="0"/>
          </a:p>
        </p:txBody>
      </p:sp>
      <p:sp>
        <p:nvSpPr>
          <p:cNvPr id="3" name="Text Placeholder 6"/>
          <p:cNvSpPr>
            <a:spLocks noGrp="1"/>
          </p:cNvSpPr>
          <p:nvPr>
            <p:ph type="body" sz="quarter" idx="16" hasCustomPrompt="1"/>
          </p:nvPr>
        </p:nvSpPr>
        <p:spPr>
          <a:xfrm>
            <a:off x="411588" y="1033137"/>
            <a:ext cx="11365192" cy="606477"/>
          </a:xfrm>
        </p:spPr>
        <p:txBody>
          <a:bodyPr/>
          <a:lstStyle>
            <a:lvl1pPr marL="0" marR="0" indent="0" algn="l" defTabSz="1088055"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700" kern="1200" spc="0" baseline="0" dirty="0" smtClean="0">
                <a:solidFill>
                  <a:schemeClr val="tx1">
                    <a:lumMod val="65000"/>
                  </a:schemeClr>
                </a:solidFill>
                <a:latin typeface="+mn-lt"/>
                <a:ea typeface="+mn-ea"/>
                <a:cs typeface="+mn-cs"/>
              </a:defRPr>
            </a:lvl1pPr>
          </a:lstStyle>
          <a:p>
            <a:pPr marL="0" marR="0" lvl="0" indent="0" algn="l" defTabSz="914201"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7" name="Content Placeholder 2"/>
          <p:cNvSpPr>
            <a:spLocks noGrp="1"/>
          </p:cNvSpPr>
          <p:nvPr>
            <p:ph sz="quarter" idx="20"/>
          </p:nvPr>
        </p:nvSpPr>
        <p:spPr>
          <a:xfrm>
            <a:off x="409685" y="1881189"/>
            <a:ext cx="11367286" cy="4251325"/>
          </a:xfrm>
        </p:spPr>
        <p:txBody>
          <a:bodyPr/>
          <a:lstStyle>
            <a:lvl1pPr marL="0" indent="0">
              <a:defRPr/>
            </a:lvl1pPr>
            <a:lvl2pPr>
              <a:defRPr sz="2700"/>
            </a:lvl2pPr>
            <a:lvl3pPr>
              <a:defRPr sz="19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056343167"/>
      </p:ext>
    </p:extLst>
  </p:cSld>
  <p:clrMapOvr>
    <a:masterClrMapping/>
  </p:clrMapOvr>
  <p:transition spd="med">
    <p:fade/>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Text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tabLst/>
              <a:defRPr>
                <a:solidFill>
                  <a:srgbClr val="4D4F53"/>
                </a:solidFill>
              </a:defRPr>
            </a:lvl1pPr>
          </a:lstStyle>
          <a:p>
            <a:r>
              <a:rPr lang="en-US" dirty="0" smtClean="0"/>
              <a:t>Click to edit Master title style</a:t>
            </a:r>
            <a:endParaRPr lang="en-US" dirty="0"/>
          </a:p>
        </p:txBody>
      </p:sp>
      <p:sp>
        <p:nvSpPr>
          <p:cNvPr id="4" name="Slide Number Placeholder 3"/>
          <p:cNvSpPr>
            <a:spLocks noGrp="1"/>
          </p:cNvSpPr>
          <p:nvPr>
            <p:ph type="sldNum" sz="quarter" idx="12"/>
          </p:nvPr>
        </p:nvSpPr>
        <p:spPr>
          <a:xfrm>
            <a:off x="158386" y="6586592"/>
            <a:ext cx="410608" cy="246199"/>
          </a:xfrm>
        </p:spPr>
        <p:txBody>
          <a:bodyPr lIns="121899" tIns="60949" rIns="121899" bIns="60949"/>
          <a:lstStyle/>
          <a:p>
            <a:pPr defTabSz="1088291" eaLnBrk="0" fontAlgn="base" hangingPunct="0">
              <a:spcBef>
                <a:spcPct val="0"/>
              </a:spcBef>
              <a:spcAft>
                <a:spcPct val="0"/>
              </a:spcAft>
            </a:pPr>
            <a:fld id="{6E8C7BDD-EF70-493B-802D-5E1A4C88F269}" type="slidenum">
              <a:rPr lang="en-US" smtClean="0">
                <a:solidFill>
                  <a:srgbClr val="414141"/>
                </a:solidFill>
              </a:rPr>
              <a:pPr defTabSz="1088291" eaLnBrk="0" fontAlgn="base" hangingPunct="0">
                <a:spcBef>
                  <a:spcPct val="0"/>
                </a:spcBef>
                <a:spcAft>
                  <a:spcPct val="0"/>
                </a:spcAft>
              </a:pPr>
              <a:t>‹#›</a:t>
            </a:fld>
            <a:endParaRPr lang="en-US">
              <a:solidFill>
                <a:srgbClr val="414141"/>
              </a:solidFill>
            </a:endParaRPr>
          </a:p>
        </p:txBody>
      </p:sp>
      <p:sp>
        <p:nvSpPr>
          <p:cNvPr id="5" name="Content Placeholder 4"/>
          <p:cNvSpPr>
            <a:spLocks noGrp="1"/>
          </p:cNvSpPr>
          <p:nvPr>
            <p:ph sz="quarter" idx="13"/>
          </p:nvPr>
        </p:nvSpPr>
        <p:spPr>
          <a:xfrm>
            <a:off x="529168" y="1764033"/>
            <a:ext cx="11154833" cy="4387849"/>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892551890"/>
      </p:ext>
    </p:extLst>
  </p:cSld>
  <p:clrMapOvr>
    <a:masterClrMapping/>
  </p:clrMapOvr>
  <p:timing>
    <p:tnLst>
      <p:par>
        <p:cTn id="1" dur="indefinite" restart="never" nodeType="tmRoot"/>
      </p:par>
    </p:tn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797235322"/>
      </p:ext>
    </p:extLst>
  </p:cSld>
  <p:clrMapOvr>
    <a:masterClrMapping/>
  </p:clrMapOvr>
  <p:transition spd="med">
    <p:fade/>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p:cSld name="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60791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1_Large Text Photo">
    <p:spTree>
      <p:nvGrpSpPr>
        <p:cNvPr id="1" name=""/>
        <p:cNvGrpSpPr/>
        <p:nvPr/>
      </p:nvGrpSpPr>
      <p:grpSpPr>
        <a:xfrm>
          <a:off x="0" y="0"/>
          <a:ext cx="0" cy="0"/>
          <a:chOff x="0" y="0"/>
          <a:chExt cx="0" cy="0"/>
        </a:xfrm>
      </p:grpSpPr>
      <p:sp>
        <p:nvSpPr>
          <p:cNvPr id="11" name="Picture Placeholder 10"/>
          <p:cNvSpPr>
            <a:spLocks noGrp="1"/>
          </p:cNvSpPr>
          <p:nvPr>
            <p:ph type="pic" sz="quarter" idx="12"/>
          </p:nvPr>
        </p:nvSpPr>
        <p:spPr>
          <a:xfrm>
            <a:off x="6248400" y="0"/>
            <a:ext cx="5943600" cy="6400800"/>
          </a:xfrm>
          <a:custGeom>
            <a:avLst/>
            <a:gdLst>
              <a:gd name="connsiteX0" fmla="*/ 1260683 w 5943600"/>
              <a:gd name="connsiteY0" fmla="*/ 0 h 6400800"/>
              <a:gd name="connsiteX1" fmla="*/ 5943600 w 5943600"/>
              <a:gd name="connsiteY1" fmla="*/ 0 h 6400800"/>
              <a:gd name="connsiteX2" fmla="*/ 5943600 w 5943600"/>
              <a:gd name="connsiteY2" fmla="*/ 5583883 h 6400800"/>
              <a:gd name="connsiteX3" fmla="*/ 5719639 w 5943600"/>
              <a:gd name="connsiteY3" fmla="*/ 5753462 h 6400800"/>
              <a:gd name="connsiteX4" fmla="*/ 3645307 w 5943600"/>
              <a:gd name="connsiteY4" fmla="*/ 6400800 h 6400800"/>
              <a:gd name="connsiteX5" fmla="*/ 0 w 5943600"/>
              <a:gd name="connsiteY5" fmla="*/ 2755493 h 6400800"/>
              <a:gd name="connsiteX6" fmla="*/ 1178146 w 5943600"/>
              <a:gd name="connsiteY6" fmla="*/ 71927 h 640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43600" h="6400800">
                <a:moveTo>
                  <a:pt x="1260683" y="0"/>
                </a:moveTo>
                <a:lnTo>
                  <a:pt x="5943600" y="0"/>
                </a:lnTo>
                <a:lnTo>
                  <a:pt x="5943600" y="5583883"/>
                </a:lnTo>
                <a:lnTo>
                  <a:pt x="5719639" y="5753462"/>
                </a:lnTo>
                <a:cubicBezTo>
                  <a:pt x="5130839" y="6161630"/>
                  <a:pt x="4416004" y="6400800"/>
                  <a:pt x="3645307" y="6400800"/>
                </a:cubicBezTo>
                <a:cubicBezTo>
                  <a:pt x="1632059" y="6400800"/>
                  <a:pt x="0" y="4768741"/>
                  <a:pt x="0" y="2755493"/>
                </a:cubicBezTo>
                <a:cubicBezTo>
                  <a:pt x="0" y="1693820"/>
                  <a:pt x="453863" y="738151"/>
                  <a:pt x="1178146" y="71927"/>
                </a:cubicBezTo>
                <a:close/>
              </a:path>
            </a:pathLst>
          </a:custGeom>
          <a:solidFill>
            <a:schemeClr val="tx2"/>
          </a:solidFill>
        </p:spPr>
        <p:txBody>
          <a:bodyPr wrap="square">
            <a:noAutofit/>
          </a:bodyPr>
          <a:lstStyle>
            <a:lvl1pPr marL="0" indent="0" algn="ctr">
              <a:buNone/>
              <a:defRPr/>
            </a:lvl1pPr>
          </a:lstStyle>
          <a:p>
            <a:endParaRPr lang="en-US" dirty="0"/>
          </a:p>
        </p:txBody>
      </p:sp>
      <p:sp>
        <p:nvSpPr>
          <p:cNvPr id="12" name="Title 21"/>
          <p:cNvSpPr>
            <a:spLocks noGrp="1"/>
          </p:cNvSpPr>
          <p:nvPr>
            <p:ph type="title" hasCustomPrompt="1"/>
          </p:nvPr>
        </p:nvSpPr>
        <p:spPr>
          <a:xfrm>
            <a:off x="457201" y="2823838"/>
            <a:ext cx="5407024" cy="842025"/>
          </a:xfrm>
        </p:spPr>
        <p:txBody>
          <a:bodyPr anchor="ctr">
            <a:spAutoFit/>
          </a:bodyPr>
          <a:lstStyle>
            <a:lvl1pPr>
              <a:defRPr/>
            </a:lvl1pPr>
          </a:lstStyle>
          <a:p>
            <a:r>
              <a:rPr lang="en-US" dirty="0" smtClean="0"/>
              <a:t>Click to edit </a:t>
            </a:r>
            <a:br>
              <a:rPr lang="en-US" dirty="0" smtClean="0"/>
            </a:br>
            <a:r>
              <a:rPr lang="en-US" dirty="0" smtClean="0"/>
              <a:t>Master title style</a:t>
            </a:r>
            <a:endParaRPr lang="en-US" dirty="0"/>
          </a:p>
        </p:txBody>
      </p:sp>
    </p:spTree>
    <p:extLst>
      <p:ext uri="{BB962C8B-B14F-4D97-AF65-F5344CB8AC3E}">
        <p14:creationId xmlns:p14="http://schemas.microsoft.com/office/powerpoint/2010/main" val="3416113877"/>
      </p:ext>
    </p:extLst>
  </p:cSld>
  <p:clrMapOvr>
    <a:masterClrMapping/>
  </p:clrMapOvr>
  <p:timing>
    <p:tnLst>
      <p:par>
        <p:cTn id="1" dur="indefinite" restart="never" nodeType="tmRoot"/>
      </p:par>
    </p:tnLst>
  </p:timing>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3" name="Text Placeholder 2"/>
          <p:cNvSpPr>
            <a:spLocks noGrp="1"/>
          </p:cNvSpPr>
          <p:nvPr>
            <p:ph type="body" sz="quarter" idx="15" hasCustomPrompt="1"/>
          </p:nvPr>
        </p:nvSpPr>
        <p:spPr>
          <a:xfrm>
            <a:off x="444775" y="3250984"/>
            <a:ext cx="7472568" cy="646331"/>
          </a:xfrm>
          <a:prstGeom prst="rect">
            <a:avLst/>
          </a:prstGeom>
        </p:spPr>
        <p:txBody>
          <a:bodyPr wrap="square" anchor="b" anchorCtr="0">
            <a:spAutoFit/>
          </a:bodyPr>
          <a:lstStyle>
            <a:lvl1pPr marL="0" indent="0">
              <a:buNone/>
              <a:defRPr sz="3600">
                <a:solidFill>
                  <a:schemeClr val="tx2"/>
                </a:solidFill>
              </a:defRPr>
            </a:lvl1pPr>
          </a:lstStyle>
          <a:p>
            <a:pPr lvl="0"/>
            <a:r>
              <a:rPr lang="en-US" dirty="0" smtClean="0"/>
              <a:t>Presentation Title Placeholder</a:t>
            </a:r>
          </a:p>
        </p:txBody>
      </p:sp>
      <p:sp>
        <p:nvSpPr>
          <p:cNvPr id="15" name="Text Placeholder 11"/>
          <p:cNvSpPr>
            <a:spLocks noGrp="1"/>
          </p:cNvSpPr>
          <p:nvPr>
            <p:ph type="body" sz="quarter" idx="12" hasCustomPrompt="1"/>
          </p:nvPr>
        </p:nvSpPr>
        <p:spPr>
          <a:xfrm>
            <a:off x="444277" y="4484152"/>
            <a:ext cx="7460234" cy="369332"/>
          </a:xfrm>
          <a:prstGeom prst="rect">
            <a:avLst/>
          </a:prstGeom>
        </p:spPr>
        <p:txBody>
          <a:bodyPr wrap="square">
            <a:spAutoFit/>
          </a:bodyPr>
          <a:lstStyle>
            <a:lvl1pPr marL="0" indent="0" algn="l" defTabSz="1088291" rtl="0" eaLnBrk="1" latinLnBrk="0" hangingPunct="1">
              <a:lnSpc>
                <a:spcPct val="100000"/>
              </a:lnSpc>
              <a:spcBef>
                <a:spcPct val="0"/>
              </a:spcBef>
              <a:spcAft>
                <a:spcPct val="0"/>
              </a:spcAft>
              <a:buClr>
                <a:schemeClr val="tx1">
                  <a:lumMod val="65000"/>
                </a:schemeClr>
              </a:buClr>
              <a:buFont typeface="Times" pitchFamily="1" charset="0"/>
              <a:buNone/>
              <a:tabLst/>
              <a:defRPr lang="en-US" sz="1800" b="0" kern="1200" baseline="0" dirty="0" smtClean="0">
                <a:solidFill>
                  <a:schemeClr val="bg2"/>
                </a:solidFill>
                <a:latin typeface="+mj-lt"/>
                <a:ea typeface="+mn-ea"/>
                <a:cs typeface="Arial" pitchFamily="34" charset="0"/>
              </a:defRPr>
            </a:lvl1pPr>
          </a:lstStyle>
          <a:p>
            <a:pPr marL="0" marR="0" lvl="0" indent="0" algn="l" defTabSz="1088291" rtl="0" eaLnBrk="1" fontAlgn="auto" latinLnBrk="0" hangingPunct="1">
              <a:lnSpc>
                <a:spcPct val="100000"/>
              </a:lnSpc>
              <a:spcBef>
                <a:spcPct val="0"/>
              </a:spcBef>
              <a:spcAft>
                <a:spcPct val="0"/>
              </a:spcAft>
              <a:buClr>
                <a:srgbClr val="000000">
                  <a:lumMod val="65000"/>
                </a:srgbClr>
              </a:buClr>
              <a:buSzTx/>
              <a:buFont typeface="Times" pitchFamily="1" charset="0"/>
              <a:buNone/>
              <a:tabLst/>
              <a:defRPr/>
            </a:pPr>
            <a:r>
              <a:rPr kumimoji="0" lang="en-US" sz="1800" b="0" i="0" u="none" strike="noStrike" kern="1200" cap="none" spc="0" normalizeH="0" baseline="0" noProof="0" dirty="0" smtClean="0">
                <a:ln>
                  <a:noFill/>
                </a:ln>
                <a:solidFill>
                  <a:srgbClr val="000000">
                    <a:lumMod val="50000"/>
                  </a:srgbClr>
                </a:solidFill>
                <a:effectLst/>
                <a:uLnTx/>
                <a:uFillTx/>
                <a:latin typeface="Arial"/>
                <a:ea typeface="+mn-ea"/>
                <a:cs typeface="Arial" pitchFamily="34" charset="0"/>
              </a:rPr>
              <a:t>Presenter placeholder</a:t>
            </a:r>
          </a:p>
        </p:txBody>
      </p:sp>
      <p:sp>
        <p:nvSpPr>
          <p:cNvPr id="16" name="Text Placeholder 5"/>
          <p:cNvSpPr>
            <a:spLocks noGrp="1"/>
          </p:cNvSpPr>
          <p:nvPr>
            <p:ph type="body" sz="quarter" idx="13" hasCustomPrompt="1"/>
          </p:nvPr>
        </p:nvSpPr>
        <p:spPr>
          <a:xfrm>
            <a:off x="444277" y="3886991"/>
            <a:ext cx="7460234" cy="310341"/>
          </a:xfrm>
          <a:prstGeom prst="rect">
            <a:avLst/>
          </a:prstGeom>
        </p:spPr>
        <p:txBody>
          <a:bodyPr wrap="square" anchor="t" anchorCtr="0">
            <a:spAutoFit/>
          </a:bodyPr>
          <a:lstStyle>
            <a:lvl1pPr marL="0" indent="0" algn="l" defTabSz="1088291" rtl="0" eaLnBrk="1" latinLnBrk="0" hangingPunct="1">
              <a:lnSpc>
                <a:spcPts val="1700"/>
              </a:lnSpc>
              <a:buNone/>
              <a:defRPr lang="en-US" sz="2000" kern="1200" cap="none" spc="0" baseline="0" dirty="0" smtClean="0">
                <a:solidFill>
                  <a:srgbClr val="7F7F7F"/>
                </a:solidFill>
                <a:latin typeface="+mn-lt"/>
                <a:ea typeface="+mn-ea"/>
                <a:cs typeface="+mn-cs"/>
              </a:defRPr>
            </a:lvl1pPr>
          </a:lstStyle>
          <a:p>
            <a:pPr marL="0" marR="0" lvl="0" indent="0" algn="l" defTabSz="1088291" rtl="0" eaLnBrk="1" fontAlgn="auto" latinLnBrk="0" hangingPunct="1">
              <a:lnSpc>
                <a:spcPts val="17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rgbClr val="FFFFFF">
                    <a:lumMod val="50000"/>
                  </a:srgbClr>
                </a:solidFill>
                <a:effectLst/>
                <a:uLnTx/>
                <a:uFillTx/>
                <a:latin typeface="Arial"/>
                <a:ea typeface="+mn-ea"/>
                <a:cs typeface="+mn-cs"/>
              </a:rPr>
              <a:t>Subtitle placeholder</a:t>
            </a:r>
          </a:p>
        </p:txBody>
      </p:sp>
      <p:sp>
        <p:nvSpPr>
          <p:cNvPr id="17" name="Text Placeholder 11"/>
          <p:cNvSpPr>
            <a:spLocks noGrp="1"/>
          </p:cNvSpPr>
          <p:nvPr>
            <p:ph type="body" sz="quarter" idx="16" hasCustomPrompt="1"/>
          </p:nvPr>
        </p:nvSpPr>
        <p:spPr>
          <a:xfrm>
            <a:off x="444277" y="4811233"/>
            <a:ext cx="7460234" cy="369332"/>
          </a:xfrm>
          <a:prstGeom prst="rect">
            <a:avLst/>
          </a:prstGeom>
        </p:spPr>
        <p:txBody>
          <a:bodyPr wrap="square">
            <a:spAutoFit/>
          </a:bodyPr>
          <a:lstStyle>
            <a:lvl1pPr marL="0" indent="0" algn="l" defTabSz="1088291" rtl="0" eaLnBrk="1" latinLnBrk="0" hangingPunct="1">
              <a:lnSpc>
                <a:spcPct val="100000"/>
              </a:lnSpc>
              <a:spcBef>
                <a:spcPct val="0"/>
              </a:spcBef>
              <a:spcAft>
                <a:spcPct val="0"/>
              </a:spcAft>
              <a:buClr>
                <a:schemeClr val="tx1">
                  <a:lumMod val="65000"/>
                </a:schemeClr>
              </a:buClr>
              <a:buFont typeface="Times" pitchFamily="1" charset="0"/>
              <a:buNone/>
              <a:tabLst/>
              <a:defRPr lang="en-US" sz="1800" b="0" kern="1200" baseline="0" dirty="0" smtClean="0">
                <a:solidFill>
                  <a:schemeClr val="bg2"/>
                </a:solidFill>
                <a:latin typeface="+mj-lt"/>
                <a:ea typeface="+mn-ea"/>
                <a:cs typeface="Arial" pitchFamily="34" charset="0"/>
              </a:defRPr>
            </a:lvl1pPr>
          </a:lstStyle>
          <a:p>
            <a:pPr marL="0" marR="0" lvl="0" indent="0" algn="l" defTabSz="1088291" rtl="0" eaLnBrk="1" fontAlgn="auto" latinLnBrk="0" hangingPunct="1">
              <a:lnSpc>
                <a:spcPct val="100000"/>
              </a:lnSpc>
              <a:spcBef>
                <a:spcPct val="0"/>
              </a:spcBef>
              <a:spcAft>
                <a:spcPct val="0"/>
              </a:spcAft>
              <a:buClr>
                <a:srgbClr val="000000">
                  <a:lumMod val="65000"/>
                </a:srgbClr>
              </a:buClr>
              <a:buSzTx/>
              <a:buFont typeface="Times" pitchFamily="1" charset="0"/>
              <a:buNone/>
              <a:tabLst/>
              <a:defRPr/>
            </a:pPr>
            <a:r>
              <a:rPr kumimoji="0" lang="en-US" sz="1800" b="0" i="0" u="none" strike="noStrike" kern="1200" cap="none" spc="0" normalizeH="0" baseline="0" noProof="0" dirty="0" smtClean="0">
                <a:ln>
                  <a:noFill/>
                </a:ln>
                <a:solidFill>
                  <a:srgbClr val="000000">
                    <a:lumMod val="50000"/>
                  </a:srgbClr>
                </a:solidFill>
                <a:effectLst/>
                <a:uLnTx/>
                <a:uFillTx/>
                <a:latin typeface="Arial"/>
                <a:ea typeface="+mn-ea"/>
                <a:cs typeface="Arial" pitchFamily="34" charset="0"/>
              </a:rPr>
              <a:t>Title placeholder</a:t>
            </a:r>
          </a:p>
        </p:txBody>
      </p:sp>
      <p:sp>
        <p:nvSpPr>
          <p:cNvPr id="18" name="Text Placeholder 11"/>
          <p:cNvSpPr>
            <a:spLocks noGrp="1"/>
          </p:cNvSpPr>
          <p:nvPr>
            <p:ph type="body" sz="quarter" idx="17" hasCustomPrompt="1"/>
          </p:nvPr>
        </p:nvSpPr>
        <p:spPr>
          <a:xfrm>
            <a:off x="444277" y="5149701"/>
            <a:ext cx="7460234" cy="369332"/>
          </a:xfrm>
          <a:prstGeom prst="rect">
            <a:avLst/>
          </a:prstGeom>
        </p:spPr>
        <p:txBody>
          <a:bodyPr wrap="square">
            <a:spAutoFit/>
          </a:bodyPr>
          <a:lstStyle>
            <a:lvl1pPr marL="0" indent="0" algn="l" defTabSz="1088291" rtl="0" eaLnBrk="1" latinLnBrk="0" hangingPunct="1">
              <a:lnSpc>
                <a:spcPct val="100000"/>
              </a:lnSpc>
              <a:spcBef>
                <a:spcPct val="0"/>
              </a:spcBef>
              <a:spcAft>
                <a:spcPct val="0"/>
              </a:spcAft>
              <a:buClr>
                <a:schemeClr val="tx1">
                  <a:lumMod val="65000"/>
                </a:schemeClr>
              </a:buClr>
              <a:buFont typeface="Times" pitchFamily="1" charset="0"/>
              <a:buNone/>
              <a:tabLst/>
              <a:defRPr lang="en-US" sz="1800" b="0" kern="1200" baseline="0" dirty="0" smtClean="0">
                <a:solidFill>
                  <a:schemeClr val="bg2"/>
                </a:solidFill>
                <a:latin typeface="+mj-lt"/>
                <a:ea typeface="+mn-ea"/>
                <a:cs typeface="Arial" pitchFamily="34" charset="0"/>
              </a:defRPr>
            </a:lvl1pPr>
          </a:lstStyle>
          <a:p>
            <a:pPr marL="0" marR="0" lvl="0" indent="0" algn="l" defTabSz="1088291" rtl="0" eaLnBrk="1" fontAlgn="auto" latinLnBrk="0" hangingPunct="1">
              <a:lnSpc>
                <a:spcPct val="100000"/>
              </a:lnSpc>
              <a:spcBef>
                <a:spcPct val="0"/>
              </a:spcBef>
              <a:spcAft>
                <a:spcPct val="0"/>
              </a:spcAft>
              <a:buClr>
                <a:srgbClr val="000000">
                  <a:lumMod val="65000"/>
                </a:srgbClr>
              </a:buClr>
              <a:buSzTx/>
              <a:buFont typeface="Times" pitchFamily="1" charset="0"/>
              <a:buNone/>
              <a:tabLst/>
              <a:defRPr/>
            </a:pPr>
            <a:r>
              <a:rPr kumimoji="0" lang="en-US" sz="1800" b="0" i="0" u="none" strike="noStrike" kern="1200" cap="none" spc="0" normalizeH="0" baseline="0" noProof="0" dirty="0" smtClean="0">
                <a:ln>
                  <a:noFill/>
                </a:ln>
                <a:solidFill>
                  <a:srgbClr val="000000">
                    <a:lumMod val="50000"/>
                  </a:srgbClr>
                </a:solidFill>
                <a:effectLst/>
                <a:uLnTx/>
                <a:uFillTx/>
                <a:latin typeface="Arial"/>
                <a:ea typeface="+mn-ea"/>
                <a:cs typeface="Arial" pitchFamily="34" charset="0"/>
              </a:rPr>
              <a:t>Date placeholder</a:t>
            </a:r>
          </a:p>
        </p:txBody>
      </p:sp>
      <p:pic>
        <p:nvPicPr>
          <p:cNvPr id="9" name="Picture 8" descr="Citrix_Logo_Black_v2.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537809" y="1933458"/>
            <a:ext cx="1376054" cy="514717"/>
          </a:xfrm>
          <a:prstGeom prst="rect">
            <a:avLst/>
          </a:prstGeom>
        </p:spPr>
      </p:pic>
      <p:sp>
        <p:nvSpPr>
          <p:cNvPr id="12" name="Picture Placeholder 7"/>
          <p:cNvSpPr>
            <a:spLocks noGrp="1"/>
          </p:cNvSpPr>
          <p:nvPr>
            <p:ph type="pic" sz="quarter" idx="11" hasCustomPrompt="1"/>
          </p:nvPr>
        </p:nvSpPr>
        <p:spPr>
          <a:xfrm>
            <a:off x="8130119" y="2"/>
            <a:ext cx="4061883" cy="6857999"/>
          </a:xfrm>
          <a:prstGeom prst="rect">
            <a:avLst/>
          </a:prstGeom>
        </p:spPr>
        <p:txBody>
          <a:bodyPr/>
          <a:lstStyle>
            <a:lvl1pPr marL="0" indent="0">
              <a:buNone/>
              <a:defRPr/>
            </a:lvl1pPr>
          </a:lstStyle>
          <a:p>
            <a:r>
              <a:rPr lang="en-US" dirty="0" smtClean="0"/>
              <a:t>Use this box as a guideline for proper image placement.  Place your image on top and align to box.</a:t>
            </a:r>
          </a:p>
        </p:txBody>
      </p:sp>
      <p:sp>
        <p:nvSpPr>
          <p:cNvPr id="13" name="TextBox 12"/>
          <p:cNvSpPr txBox="1"/>
          <p:nvPr userDrawn="1"/>
        </p:nvSpPr>
        <p:spPr>
          <a:xfrm>
            <a:off x="430106" y="6586591"/>
            <a:ext cx="4350051"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414141"/>
                </a:solidFill>
                <a:effectLst/>
                <a:uLnTx/>
                <a:uFillTx/>
                <a:latin typeface="Arial"/>
                <a:ea typeface="+mn-ea"/>
                <a:cs typeface="+mn-cs"/>
              </a:rPr>
              <a:t> v2 January </a:t>
            </a:r>
            <a:r>
              <a:rPr kumimoji="0" lang="en-US" sz="800" b="0" i="0" u="none" strike="noStrike" kern="0" cap="none" spc="0" normalizeH="0" baseline="0" noProof="0" dirty="0" smtClean="0">
                <a:ln>
                  <a:noFill/>
                </a:ln>
                <a:solidFill>
                  <a:srgbClr val="414141"/>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4014895559"/>
      </p:ext>
    </p:extLst>
  </p:cSld>
  <p:clrMapOvr>
    <a:masterClrMapping/>
  </p:clrMapOvr>
  <p:transition spd="med">
    <p:fade/>
  </p:transition>
  <p:timing>
    <p:tnLst>
      <p:par>
        <p:cTn id="1" dur="indefinite" restart="never" nodeType="tmRoot"/>
      </p:par>
    </p:tnLst>
  </p:timing>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173" y="78828"/>
            <a:ext cx="11339900" cy="985840"/>
          </a:xfrm>
        </p:spPr>
        <p:txBody>
          <a:bodyPr/>
          <a:lstStyle/>
          <a:p>
            <a:r>
              <a:rPr lang="en-US" dirty="0" smtClean="0"/>
              <a:t>Click to Edit Title</a:t>
            </a:r>
            <a:endParaRPr lang="en-US" dirty="0"/>
          </a:p>
        </p:txBody>
      </p:sp>
      <p:sp>
        <p:nvSpPr>
          <p:cNvPr id="4"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3540655167"/>
      </p:ext>
    </p:extLst>
  </p:cSld>
  <p:clrMapOvr>
    <a:masterClrMapping/>
  </p:clrMapOvr>
  <p:transition spd="med">
    <p:fade/>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173" y="78828"/>
            <a:ext cx="11312729" cy="985840"/>
          </a:xfrm>
        </p:spPr>
        <p:txBody>
          <a:bodyPr/>
          <a:lstStyle/>
          <a:p>
            <a:r>
              <a:rPr lang="en-US" dirty="0" smtClean="0"/>
              <a:t>Click to Edit Title</a:t>
            </a:r>
            <a:endParaRPr lang="en-US" dirty="0"/>
          </a:p>
        </p:txBody>
      </p:sp>
      <p:sp>
        <p:nvSpPr>
          <p:cNvPr id="7" name="Content Placeholder 2"/>
          <p:cNvSpPr>
            <a:spLocks noGrp="1"/>
          </p:cNvSpPr>
          <p:nvPr>
            <p:ph sz="quarter" idx="20" hasCustomPrompt="1"/>
          </p:nvPr>
        </p:nvSpPr>
        <p:spPr>
          <a:xfrm>
            <a:off x="448173" y="1600200"/>
            <a:ext cx="11312729" cy="4526280"/>
          </a:xfrm>
          <a:prstGeom prst="rect">
            <a:avLst/>
          </a:prstGeom>
        </p:spPr>
        <p:txBody>
          <a:bodyPr/>
          <a:lstStyle>
            <a:lvl2pPr marL="461963" indent="-231775">
              <a:buFont typeface="Lucida Grande"/>
              <a:buChar char="–"/>
              <a:defRPr sz="2000"/>
            </a:lvl2pPr>
            <a:lvl3pPr>
              <a:defRPr sz="1800"/>
            </a:lvl3pPr>
            <a:lvl4pPr marL="911225" indent="-231775">
              <a:buFont typeface="Lucida Grande"/>
              <a:buChar char="–"/>
              <a:defRPr sz="1600"/>
            </a:lvl4pPr>
            <a:lvl5pPr>
              <a:defRPr sz="1600"/>
            </a:lvl5pPr>
          </a:lstStyle>
          <a:p>
            <a:pPr lvl="0"/>
            <a:r>
              <a:rPr lang="en-US" dirty="0" smtClean="0"/>
              <a:t>Click to edit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3817991286"/>
      </p:ext>
    </p:extLst>
  </p:cSld>
  <p:clrMapOvr>
    <a:masterClrMapping/>
  </p:clrMapOvr>
  <p:transition spd="med">
    <p:fade/>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Two Colum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173" y="78828"/>
            <a:ext cx="11312729" cy="985840"/>
          </a:xfrm>
        </p:spPr>
        <p:txBody>
          <a:bodyPr/>
          <a:lstStyle/>
          <a:p>
            <a:r>
              <a:rPr lang="en-US" dirty="0" smtClean="0"/>
              <a:t>Click to Edit Title</a:t>
            </a:r>
            <a:endParaRPr lang="en-US" dirty="0"/>
          </a:p>
        </p:txBody>
      </p:sp>
      <p:sp>
        <p:nvSpPr>
          <p:cNvPr id="9" name="Content Placeholder 2"/>
          <p:cNvSpPr>
            <a:spLocks noGrp="1"/>
          </p:cNvSpPr>
          <p:nvPr>
            <p:ph sz="quarter" idx="20" hasCustomPrompt="1"/>
          </p:nvPr>
        </p:nvSpPr>
        <p:spPr>
          <a:xfrm>
            <a:off x="448173" y="1600200"/>
            <a:ext cx="5535086" cy="4526280"/>
          </a:xfrm>
          <a:prstGeom prst="rect">
            <a:avLst/>
          </a:prstGeom>
        </p:spPr>
        <p:txBody>
          <a:bodyPr/>
          <a:lstStyle>
            <a:lvl1pPr marL="230188" indent="-230188">
              <a:defRPr/>
            </a:lvl1pPr>
            <a:lvl3pPr marL="461963" indent="-231775">
              <a:buFont typeface="Lucida Grande"/>
              <a:buChar char="–"/>
              <a:defRPr sz="2000"/>
            </a:lvl3pPr>
            <a:lvl5pPr marL="679450" indent="-217488">
              <a:defRPr sz="1800"/>
            </a:lvl5pPr>
            <a:lvl6pPr marL="911225" indent="-231775">
              <a:buFont typeface="Lucida Grande"/>
              <a:buChar char="–"/>
              <a:defRPr sz="1600"/>
            </a:lvl6pPr>
            <a:lvl7pPr marL="1141413" indent="-230188">
              <a:buFont typeface="Lucida Grande"/>
              <a:buChar char="–"/>
              <a:defRPr sz="1600"/>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10" name="Content Placeholder 2"/>
          <p:cNvSpPr>
            <a:spLocks noGrp="1"/>
          </p:cNvSpPr>
          <p:nvPr>
            <p:ph sz="quarter" idx="21" hasCustomPrompt="1"/>
          </p:nvPr>
        </p:nvSpPr>
        <p:spPr>
          <a:xfrm>
            <a:off x="6228444" y="1600200"/>
            <a:ext cx="5533561" cy="4526280"/>
          </a:xfrm>
          <a:prstGeom prst="rect">
            <a:avLst/>
          </a:prstGeom>
        </p:spPr>
        <p:txBody>
          <a:bodyPr/>
          <a:lstStyle>
            <a:lvl1pPr marL="230188" indent="-230188">
              <a:defRPr/>
            </a:lvl1pPr>
            <a:lvl3pPr marL="461963" indent="-231775">
              <a:buFont typeface="Lucida Grande"/>
              <a:buChar char="–"/>
              <a:defRPr sz="2000"/>
            </a:lvl3pPr>
            <a:lvl5pPr marL="679450" indent="-217488">
              <a:defRPr sz="1800"/>
            </a:lvl5pPr>
            <a:lvl6pPr marL="911225" indent="-231775">
              <a:buFont typeface="Lucida Grande"/>
              <a:buChar char="–"/>
              <a:defRPr sz="1600"/>
            </a:lvl6pPr>
            <a:lvl7pPr marL="1141413" indent="-230188">
              <a:buFont typeface="Lucida Grande"/>
              <a:buChar char="–"/>
              <a:defRPr sz="1600"/>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7"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640962190"/>
      </p:ext>
    </p:extLst>
  </p:cSld>
  <p:clrMapOvr>
    <a:masterClrMapping/>
  </p:clrMapOvr>
  <p:transition spd="med">
    <p:fade/>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Two Column with Heading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173" y="78828"/>
            <a:ext cx="11312729" cy="985840"/>
          </a:xfrm>
        </p:spPr>
        <p:txBody>
          <a:bodyPr/>
          <a:lstStyle/>
          <a:p>
            <a:r>
              <a:rPr lang="en-US" dirty="0" smtClean="0"/>
              <a:t>Click to Edit Title</a:t>
            </a:r>
            <a:endParaRPr lang="en-US" dirty="0"/>
          </a:p>
        </p:txBody>
      </p:sp>
      <p:sp>
        <p:nvSpPr>
          <p:cNvPr id="9" name="Content Placeholder 2"/>
          <p:cNvSpPr>
            <a:spLocks noGrp="1"/>
          </p:cNvSpPr>
          <p:nvPr>
            <p:ph sz="quarter" idx="20" hasCustomPrompt="1"/>
          </p:nvPr>
        </p:nvSpPr>
        <p:spPr>
          <a:xfrm>
            <a:off x="448173" y="2667000"/>
            <a:ext cx="5535086" cy="3459480"/>
          </a:xfrm>
          <a:prstGeom prst="rect">
            <a:avLst/>
          </a:prstGeom>
        </p:spPr>
        <p:txBody>
          <a:bodyPr/>
          <a:lstStyle>
            <a:lvl1pPr marL="230188" indent="-230188">
              <a:defRPr/>
            </a:lvl1pPr>
            <a:lvl3pPr marL="461963" indent="-231775">
              <a:buFont typeface="Lucida Grande"/>
              <a:buChar char="–"/>
              <a:defRPr sz="2000"/>
            </a:lvl3pPr>
            <a:lvl5pPr marL="679450" indent="-217488">
              <a:defRPr sz="1800"/>
            </a:lvl5pPr>
            <a:lvl6pPr marL="911225" indent="-231775">
              <a:buFont typeface="Lucida Grande"/>
              <a:buChar char="–"/>
              <a:defRPr sz="1600"/>
            </a:lvl6pPr>
            <a:lvl7pPr marL="1141413" indent="-230188">
              <a:buFont typeface="Lucida Grande"/>
              <a:buChar char="–"/>
              <a:defRPr sz="1600"/>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10" name="Content Placeholder 2"/>
          <p:cNvSpPr>
            <a:spLocks noGrp="1"/>
          </p:cNvSpPr>
          <p:nvPr>
            <p:ph sz="quarter" idx="21" hasCustomPrompt="1"/>
          </p:nvPr>
        </p:nvSpPr>
        <p:spPr>
          <a:xfrm>
            <a:off x="6228444" y="2667000"/>
            <a:ext cx="5533561" cy="3459480"/>
          </a:xfrm>
          <a:prstGeom prst="rect">
            <a:avLst/>
          </a:prstGeom>
        </p:spPr>
        <p:txBody>
          <a:bodyPr/>
          <a:lstStyle>
            <a:lvl1pPr marL="230188" indent="-230188">
              <a:defRPr/>
            </a:lvl1pPr>
            <a:lvl3pPr marL="461963" indent="-231775">
              <a:buFont typeface="Lucida Grande"/>
              <a:buChar char="–"/>
              <a:defRPr sz="2000"/>
            </a:lvl3pPr>
            <a:lvl5pPr marL="679450" indent="-217488">
              <a:defRPr sz="1800"/>
            </a:lvl5pPr>
            <a:lvl6pPr marL="911225" indent="-231775">
              <a:buFont typeface="Lucida Grande"/>
              <a:buChar char="–"/>
              <a:defRPr sz="1600"/>
            </a:lvl6pPr>
            <a:lvl7pPr marL="1141413" indent="-230188">
              <a:buFont typeface="Lucida Grande"/>
              <a:buChar char="–"/>
              <a:defRPr sz="1600"/>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7"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pPr defTabSz="1088291"/>
            <a:fld id="{113BA7D1-EE9A-0241-B0CB-67F65CFD4A8F}" type="slidenum">
              <a:rPr lang="en-US" smtClean="0">
                <a:solidFill>
                  <a:srgbClr val="414141"/>
                </a:solidFill>
              </a:rPr>
              <a:pPr defTabSz="1088291"/>
              <a:t>‹#›</a:t>
            </a:fld>
            <a:endParaRPr lang="en-US" dirty="0">
              <a:solidFill>
                <a:srgbClr val="414141"/>
              </a:solidFill>
            </a:endParaRPr>
          </a:p>
        </p:txBody>
      </p:sp>
      <p:sp>
        <p:nvSpPr>
          <p:cNvPr id="4" name="Text Placeholder 3"/>
          <p:cNvSpPr>
            <a:spLocks noGrp="1"/>
          </p:cNvSpPr>
          <p:nvPr>
            <p:ph type="body" sz="quarter" idx="22" hasCustomPrompt="1"/>
          </p:nvPr>
        </p:nvSpPr>
        <p:spPr>
          <a:xfrm>
            <a:off x="447792" y="1600200"/>
            <a:ext cx="5535467" cy="889000"/>
          </a:xfrm>
        </p:spPr>
        <p:txBody>
          <a:bodyPr anchor="ctr"/>
          <a:lstStyle>
            <a:lvl1pPr marL="0" indent="0" algn="ctr">
              <a:buFontTx/>
              <a:buNone/>
              <a:defRPr/>
            </a:lvl1pPr>
          </a:lstStyle>
          <a:p>
            <a:pPr lvl="0"/>
            <a:r>
              <a:rPr lang="en-US" dirty="0" smtClean="0"/>
              <a:t>Heading</a:t>
            </a:r>
            <a:endParaRPr lang="en-US" dirty="0"/>
          </a:p>
        </p:txBody>
      </p:sp>
      <p:sp>
        <p:nvSpPr>
          <p:cNvPr id="8" name="Text Placeholder 3"/>
          <p:cNvSpPr>
            <a:spLocks noGrp="1"/>
          </p:cNvSpPr>
          <p:nvPr>
            <p:ph type="body" sz="quarter" idx="23" hasCustomPrompt="1"/>
          </p:nvPr>
        </p:nvSpPr>
        <p:spPr>
          <a:xfrm>
            <a:off x="6228444" y="1600200"/>
            <a:ext cx="5535467" cy="889000"/>
          </a:xfrm>
        </p:spPr>
        <p:txBody>
          <a:bodyPr anchor="ctr"/>
          <a:lstStyle>
            <a:lvl1pPr marL="0" indent="0" algn="ctr">
              <a:buFontTx/>
              <a:buNone/>
              <a:defRPr/>
            </a:lvl1pPr>
          </a:lstStyle>
          <a:p>
            <a:pPr lvl="0"/>
            <a:r>
              <a:rPr lang="en-US" dirty="0" smtClean="0"/>
              <a:t>Heading</a:t>
            </a:r>
            <a:endParaRPr lang="en-US" dirty="0"/>
          </a:p>
        </p:txBody>
      </p:sp>
    </p:spTree>
    <p:extLst>
      <p:ext uri="{BB962C8B-B14F-4D97-AF65-F5344CB8AC3E}">
        <p14:creationId xmlns:p14="http://schemas.microsoft.com/office/powerpoint/2010/main" val="2573968030"/>
      </p:ext>
    </p:extLst>
  </p:cSld>
  <p:clrMapOvr>
    <a:masterClrMapping/>
  </p:clrMapOvr>
  <p:transition spd="med">
    <p:fade/>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Title and Sub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3738" y="78828"/>
            <a:ext cx="11314074" cy="985840"/>
          </a:xfrm>
        </p:spPr>
        <p:txBody>
          <a:bodyPr/>
          <a:lstStyle/>
          <a:p>
            <a:r>
              <a:rPr lang="en-US" dirty="0" smtClean="0"/>
              <a:t>Click to Edit Title</a:t>
            </a:r>
            <a:endParaRPr lang="en-US" dirty="0"/>
          </a:p>
        </p:txBody>
      </p:sp>
      <p:sp>
        <p:nvSpPr>
          <p:cNvPr id="3" name="Text Placeholder 6"/>
          <p:cNvSpPr>
            <a:spLocks noGrp="1"/>
          </p:cNvSpPr>
          <p:nvPr>
            <p:ph type="body" sz="quarter" idx="16" hasCustomPrompt="1"/>
          </p:nvPr>
        </p:nvSpPr>
        <p:spPr>
          <a:xfrm>
            <a:off x="443738" y="1033138"/>
            <a:ext cx="11314074" cy="606477"/>
          </a:xfrm>
          <a:prstGeom prst="rect">
            <a:avLst/>
          </a:prstGeo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5"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3037191768"/>
      </p:ext>
    </p:extLst>
  </p:cSld>
  <p:clrMapOvr>
    <a:masterClrMapping/>
  </p:clrMapOvr>
  <p:transition spd="med">
    <p:fade/>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Content and Sub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173" y="78828"/>
            <a:ext cx="11312729" cy="985840"/>
          </a:xfrm>
        </p:spPr>
        <p:txBody>
          <a:bodyPr/>
          <a:lstStyle>
            <a:lvl1pPr>
              <a:defRPr baseline="0"/>
            </a:lvl1pPr>
          </a:lstStyle>
          <a:p>
            <a:r>
              <a:rPr lang="en-US" dirty="0" smtClean="0"/>
              <a:t>Click to Edit Title</a:t>
            </a:r>
            <a:endParaRPr lang="en-US" dirty="0"/>
          </a:p>
        </p:txBody>
      </p:sp>
      <p:sp>
        <p:nvSpPr>
          <p:cNvPr id="3" name="Text Placeholder 6"/>
          <p:cNvSpPr>
            <a:spLocks noGrp="1"/>
          </p:cNvSpPr>
          <p:nvPr>
            <p:ph type="body" sz="quarter" idx="16" hasCustomPrompt="1"/>
          </p:nvPr>
        </p:nvSpPr>
        <p:spPr>
          <a:xfrm>
            <a:off x="448173" y="1033138"/>
            <a:ext cx="11312729" cy="606477"/>
          </a:xfrm>
          <a:prstGeom prst="rect">
            <a:avLst/>
          </a:prstGeo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7" name="Content Placeholder 2"/>
          <p:cNvSpPr>
            <a:spLocks noGrp="1"/>
          </p:cNvSpPr>
          <p:nvPr>
            <p:ph sz="quarter" idx="20" hasCustomPrompt="1"/>
          </p:nvPr>
        </p:nvSpPr>
        <p:spPr>
          <a:xfrm>
            <a:off x="448176" y="1874575"/>
            <a:ext cx="11323031" cy="4251325"/>
          </a:xfrm>
          <a:prstGeom prst="rect">
            <a:avLst/>
          </a:prstGeom>
        </p:spPr>
        <p:txBody>
          <a:bodyPr/>
          <a:lstStyle>
            <a:lvl2pPr marL="461963" indent="-231775">
              <a:buFont typeface="Lucida Grande"/>
              <a:buChar char="–"/>
              <a:defRPr sz="2000"/>
            </a:lvl2pPr>
            <a:lvl3pPr>
              <a:defRPr sz="1800"/>
            </a:lvl3pPr>
            <a:lvl4pPr marL="911225" indent="-231775">
              <a:buFont typeface="Lucida Grande"/>
              <a:buChar char="–"/>
              <a:defRPr sz="1600"/>
            </a:lvl4pPr>
            <a:lvl5pPr>
              <a:defRPr sz="1600"/>
            </a:lvl5pPr>
          </a:lstStyle>
          <a:p>
            <a:pPr lvl="0"/>
            <a:r>
              <a:rPr lang="en-US" dirty="0" smtClean="0"/>
              <a:t>Click to edit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3062597180"/>
      </p:ext>
    </p:extLst>
  </p:cSld>
  <p:clrMapOvr>
    <a:masterClrMapping/>
  </p:clrMapOvr>
  <p:transition spd="med">
    <p:fade/>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Two Column and Subtitle">
    <p:spTree>
      <p:nvGrpSpPr>
        <p:cNvPr id="1" name=""/>
        <p:cNvGrpSpPr/>
        <p:nvPr/>
      </p:nvGrpSpPr>
      <p:grpSpPr>
        <a:xfrm>
          <a:off x="0" y="0"/>
          <a:ext cx="0" cy="0"/>
          <a:chOff x="0" y="0"/>
          <a:chExt cx="0" cy="0"/>
        </a:xfrm>
      </p:grpSpPr>
      <p:sp>
        <p:nvSpPr>
          <p:cNvPr id="6" name="Title 1"/>
          <p:cNvSpPr>
            <a:spLocks noGrp="1"/>
          </p:cNvSpPr>
          <p:nvPr>
            <p:ph type="title" hasCustomPrompt="1"/>
          </p:nvPr>
        </p:nvSpPr>
        <p:spPr>
          <a:xfrm>
            <a:off x="448175" y="78828"/>
            <a:ext cx="11319072" cy="985840"/>
          </a:xfrm>
        </p:spPr>
        <p:txBody>
          <a:bodyPr/>
          <a:lstStyle/>
          <a:p>
            <a:r>
              <a:rPr lang="en-US" dirty="0" smtClean="0"/>
              <a:t>Click to Edit Title</a:t>
            </a:r>
            <a:endParaRPr lang="en-US" dirty="0"/>
          </a:p>
        </p:txBody>
      </p:sp>
      <p:sp>
        <p:nvSpPr>
          <p:cNvPr id="10" name="Text Placeholder 6"/>
          <p:cNvSpPr>
            <a:spLocks noGrp="1"/>
          </p:cNvSpPr>
          <p:nvPr>
            <p:ph type="body" sz="quarter" idx="16" hasCustomPrompt="1"/>
          </p:nvPr>
        </p:nvSpPr>
        <p:spPr>
          <a:xfrm>
            <a:off x="448175" y="1033138"/>
            <a:ext cx="11319072" cy="606477"/>
          </a:xfrm>
          <a:prstGeom prst="rect">
            <a:avLst/>
          </a:prstGeo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3" name="Content Placeholder 2"/>
          <p:cNvSpPr>
            <a:spLocks noGrp="1"/>
          </p:cNvSpPr>
          <p:nvPr>
            <p:ph sz="quarter" idx="20" hasCustomPrompt="1"/>
          </p:nvPr>
        </p:nvSpPr>
        <p:spPr>
          <a:xfrm>
            <a:off x="448173" y="1875103"/>
            <a:ext cx="5535086" cy="4251960"/>
          </a:xfrm>
          <a:prstGeom prst="rect">
            <a:avLst/>
          </a:prstGeom>
        </p:spPr>
        <p:txBody>
          <a:bodyPr/>
          <a:lstStyle>
            <a:lvl1pPr marL="230188" indent="-230188">
              <a:defRPr/>
            </a:lvl1pPr>
            <a:lvl3pPr marL="461963" indent="-231775">
              <a:buFont typeface="Lucida Grande"/>
              <a:buChar char="–"/>
              <a:defRPr sz="2000"/>
            </a:lvl3pPr>
            <a:lvl5pPr marL="679450" indent="-217488">
              <a:defRPr sz="1800"/>
            </a:lvl5pPr>
            <a:lvl6pPr marL="911225" indent="-231775">
              <a:buFont typeface="Lucida Grande"/>
              <a:buChar char="–"/>
              <a:defRPr sz="1600"/>
            </a:lvl6pPr>
            <a:lvl7pPr marL="1141413" indent="-230188">
              <a:buFont typeface="Lucida Grande"/>
              <a:buChar char="–"/>
              <a:defRPr sz="1600"/>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15" name="Content Placeholder 2"/>
          <p:cNvSpPr>
            <a:spLocks noGrp="1"/>
          </p:cNvSpPr>
          <p:nvPr>
            <p:ph sz="quarter" idx="21" hasCustomPrompt="1"/>
          </p:nvPr>
        </p:nvSpPr>
        <p:spPr>
          <a:xfrm>
            <a:off x="6228444" y="1876376"/>
            <a:ext cx="5533561" cy="4251960"/>
          </a:xfrm>
          <a:prstGeom prst="rect">
            <a:avLst/>
          </a:prstGeom>
        </p:spPr>
        <p:txBody>
          <a:bodyPr/>
          <a:lstStyle>
            <a:lvl1pPr marL="230188" indent="-230188">
              <a:defRPr/>
            </a:lvl1pPr>
            <a:lvl3pPr marL="461963" indent="-231775">
              <a:buFont typeface="Lucida Grande"/>
              <a:buChar char="–"/>
              <a:defRPr/>
            </a:lvl3pPr>
            <a:lvl5pPr marL="679450" indent="-217488">
              <a:defRPr sz="1800"/>
            </a:lvl5pPr>
            <a:lvl6pPr marL="911225" indent="-231775">
              <a:buFont typeface="Lucida Grande"/>
              <a:buChar char="–"/>
              <a:defRPr sz="1600"/>
            </a:lvl6pPr>
            <a:lvl7pPr marL="1141413" indent="-230188">
              <a:buFont typeface="Lucida Grande"/>
              <a:buChar char="–"/>
              <a:defRPr sz="1600"/>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8"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2060110169"/>
      </p:ext>
    </p:extLst>
  </p:cSld>
  <p:clrMapOvr>
    <a:masterClrMapping/>
  </p:clrMapOvr>
  <p:transition spd="med">
    <p:fade/>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Multi-Content">
    <p:spTree>
      <p:nvGrpSpPr>
        <p:cNvPr id="1" name=""/>
        <p:cNvGrpSpPr/>
        <p:nvPr/>
      </p:nvGrpSpPr>
      <p:grpSpPr>
        <a:xfrm>
          <a:off x="0" y="0"/>
          <a:ext cx="0" cy="0"/>
          <a:chOff x="0" y="0"/>
          <a:chExt cx="0" cy="0"/>
        </a:xfrm>
      </p:grpSpPr>
      <p:sp>
        <p:nvSpPr>
          <p:cNvPr id="7" name="Title 1"/>
          <p:cNvSpPr>
            <a:spLocks noGrp="1"/>
          </p:cNvSpPr>
          <p:nvPr>
            <p:ph type="title" hasCustomPrompt="1"/>
          </p:nvPr>
        </p:nvSpPr>
        <p:spPr>
          <a:xfrm>
            <a:off x="448173" y="78828"/>
            <a:ext cx="11314074" cy="985840"/>
          </a:xfrm>
        </p:spPr>
        <p:txBody>
          <a:bodyPr/>
          <a:lstStyle/>
          <a:p>
            <a:r>
              <a:rPr lang="en-US" dirty="0" smtClean="0"/>
              <a:t>Click to Edit Title</a:t>
            </a:r>
            <a:endParaRPr lang="en-US" dirty="0"/>
          </a:p>
        </p:txBody>
      </p:sp>
      <p:sp>
        <p:nvSpPr>
          <p:cNvPr id="12" name="Content Placeholder 2"/>
          <p:cNvSpPr>
            <a:spLocks noGrp="1"/>
          </p:cNvSpPr>
          <p:nvPr>
            <p:ph sz="quarter" idx="20" hasCustomPrompt="1"/>
          </p:nvPr>
        </p:nvSpPr>
        <p:spPr>
          <a:xfrm>
            <a:off x="448176" y="1600200"/>
            <a:ext cx="3615297" cy="4526280"/>
          </a:xfrm>
          <a:prstGeom prst="rect">
            <a:avLst/>
          </a:prstGeom>
        </p:spPr>
        <p:txBody>
          <a:bodyPr/>
          <a:lstStyle>
            <a:lvl3pPr marL="447675" indent="-223838">
              <a:buFont typeface="Lucida Grande"/>
              <a:buChar char="–"/>
              <a:defRPr sz="2000"/>
            </a:lvl3pPr>
            <a:lvl5pPr marL="690563" indent="-242888">
              <a:defRPr sz="1800"/>
            </a:lvl5pPr>
            <a:lvl6pPr marL="911225" indent="-231775">
              <a:buFont typeface="Lucida Grande"/>
              <a:buChar char="–"/>
              <a:defRPr sz="1600"/>
            </a:lvl6pPr>
            <a:lvl7pPr marL="1141413" indent="-230188">
              <a:buFont typeface="Lucida Grande"/>
              <a:buChar char="–"/>
              <a:defRPr sz="1600"/>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13" name="Content Placeholder 2"/>
          <p:cNvSpPr>
            <a:spLocks noGrp="1"/>
          </p:cNvSpPr>
          <p:nvPr>
            <p:ph sz="quarter" idx="21" hasCustomPrompt="1"/>
          </p:nvPr>
        </p:nvSpPr>
        <p:spPr>
          <a:xfrm>
            <a:off x="4268757" y="1600200"/>
            <a:ext cx="7502448" cy="4527550"/>
          </a:xfrm>
          <a:prstGeom prst="rect">
            <a:avLst/>
          </a:prstGeom>
        </p:spPr>
        <p:txBody>
          <a:bodyPr/>
          <a:lstStyle>
            <a:lvl3pPr marL="447675" indent="-223838">
              <a:buFont typeface="Lucida Grande"/>
              <a:buChar char="–"/>
              <a:defRPr sz="2000"/>
            </a:lvl3pPr>
            <a:lvl5pPr marL="690563" indent="-242888">
              <a:defRPr sz="1800"/>
            </a:lvl5pPr>
            <a:lvl6pPr marL="911225" indent="-231775">
              <a:buFont typeface="Lucida Grande"/>
              <a:buChar char="–"/>
              <a:defRPr sz="1600"/>
            </a:lvl6pPr>
            <a:lvl7pPr marL="1141413" indent="-230188">
              <a:buFont typeface="Lucida Grande"/>
              <a:buChar char="–"/>
              <a:defRPr sz="1600"/>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8"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2942705851"/>
      </p:ext>
    </p:extLst>
  </p:cSld>
  <p:clrMapOvr>
    <a:masterClrMapping/>
  </p:clrMapOvr>
  <p:transition spd="med">
    <p:fade/>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Two Column Image and Subtext">
    <p:spTree>
      <p:nvGrpSpPr>
        <p:cNvPr id="1" name=""/>
        <p:cNvGrpSpPr/>
        <p:nvPr/>
      </p:nvGrpSpPr>
      <p:grpSpPr>
        <a:xfrm>
          <a:off x="0" y="0"/>
          <a:ext cx="0" cy="0"/>
          <a:chOff x="0" y="0"/>
          <a:chExt cx="0" cy="0"/>
        </a:xfrm>
      </p:grpSpPr>
      <p:sp>
        <p:nvSpPr>
          <p:cNvPr id="6" name="Title 1"/>
          <p:cNvSpPr>
            <a:spLocks noGrp="1"/>
          </p:cNvSpPr>
          <p:nvPr>
            <p:ph type="title" hasCustomPrompt="1"/>
          </p:nvPr>
        </p:nvSpPr>
        <p:spPr>
          <a:xfrm>
            <a:off x="448173" y="78828"/>
            <a:ext cx="11317269" cy="985840"/>
          </a:xfrm>
        </p:spPr>
        <p:txBody>
          <a:bodyPr/>
          <a:lstStyle/>
          <a:p>
            <a:r>
              <a:rPr lang="en-US" dirty="0" smtClean="0"/>
              <a:t>Click to Edit Title</a:t>
            </a:r>
            <a:endParaRPr lang="en-US" dirty="0"/>
          </a:p>
        </p:txBody>
      </p:sp>
      <p:sp>
        <p:nvSpPr>
          <p:cNvPr id="4" name="Text Placeholder 3"/>
          <p:cNvSpPr>
            <a:spLocks noGrp="1"/>
          </p:cNvSpPr>
          <p:nvPr>
            <p:ph type="body" sz="quarter" idx="19" hasCustomPrompt="1"/>
          </p:nvPr>
        </p:nvSpPr>
        <p:spPr>
          <a:xfrm>
            <a:off x="448174" y="3937253"/>
            <a:ext cx="5575165" cy="2194560"/>
          </a:xfrm>
          <a:prstGeom prst="rect">
            <a:avLst/>
          </a:prstGeom>
        </p:spPr>
        <p:txBody>
          <a:bodyPr/>
          <a:lstStyle>
            <a:lvl1pPr>
              <a:defRPr sz="2400">
                <a:solidFill>
                  <a:schemeClr val="bg2"/>
                </a:solidFill>
              </a:defRPr>
            </a:lvl1pPr>
            <a:lvl2pPr>
              <a:defRPr sz="1800"/>
            </a:lvl2pPr>
            <a:lvl3pPr marL="452438" indent="-215900">
              <a:buFont typeface="Lucida Grande"/>
              <a:buChar char="–"/>
              <a:defRPr sz="2000">
                <a:solidFill>
                  <a:schemeClr val="bg2"/>
                </a:solidFill>
              </a:defRPr>
            </a:lvl3pPr>
            <a:lvl5pPr marL="688975" indent="-236538">
              <a:defRPr sz="1800">
                <a:solidFill>
                  <a:schemeClr val="bg2"/>
                </a:solidFill>
              </a:defRPr>
            </a:lvl5pPr>
            <a:lvl6pPr marL="911225" indent="-231775">
              <a:buFont typeface="Lucida Grande"/>
              <a:buChar char="–"/>
              <a:defRPr sz="1600">
                <a:solidFill>
                  <a:schemeClr val="bg2"/>
                </a:solidFill>
              </a:defRPr>
            </a:lvl6pPr>
            <a:lvl7pPr marL="1141413" indent="-230188">
              <a:buFont typeface="Lucida Grande"/>
              <a:buChar char="–"/>
              <a:defRPr sz="1600">
                <a:solidFill>
                  <a:schemeClr val="bg2"/>
                </a:solidFill>
              </a:defRPr>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11" name="Text Placeholder 3"/>
          <p:cNvSpPr>
            <a:spLocks noGrp="1"/>
          </p:cNvSpPr>
          <p:nvPr>
            <p:ph type="body" sz="quarter" idx="20" hasCustomPrompt="1"/>
          </p:nvPr>
        </p:nvSpPr>
        <p:spPr>
          <a:xfrm>
            <a:off x="6007473" y="3937253"/>
            <a:ext cx="5759536" cy="2194560"/>
          </a:xfrm>
          <a:prstGeom prst="rect">
            <a:avLst/>
          </a:prstGeom>
        </p:spPr>
        <p:txBody>
          <a:bodyPr/>
          <a:lstStyle>
            <a:lvl1pPr>
              <a:defRPr sz="2400">
                <a:solidFill>
                  <a:schemeClr val="bg2"/>
                </a:solidFill>
              </a:defRPr>
            </a:lvl1pPr>
            <a:lvl2pPr>
              <a:defRPr sz="1800"/>
            </a:lvl2pPr>
            <a:lvl3pPr marL="679450" indent="-217488">
              <a:buFont typeface="Lucida Grande"/>
              <a:buChar char="–"/>
              <a:defRPr sz="2000">
                <a:solidFill>
                  <a:schemeClr val="bg2"/>
                </a:solidFill>
              </a:defRPr>
            </a:lvl3pPr>
            <a:lvl5pPr marL="903288" indent="-214313">
              <a:defRPr sz="1800">
                <a:solidFill>
                  <a:schemeClr val="bg2"/>
                </a:solidFill>
              </a:defRPr>
            </a:lvl5pPr>
            <a:lvl6pPr marL="1141413" indent="-238125">
              <a:buFont typeface="Lucida Grande"/>
              <a:buChar char="–"/>
              <a:tabLst/>
              <a:defRPr sz="1600">
                <a:solidFill>
                  <a:schemeClr val="bg2"/>
                </a:solidFill>
              </a:defRPr>
            </a:lvl6pPr>
            <a:lvl7pPr marL="1377950" indent="-236538">
              <a:buFont typeface="Lucida Grande"/>
              <a:buChar char="–"/>
              <a:defRPr sz="1600">
                <a:solidFill>
                  <a:schemeClr val="bg2"/>
                </a:solidFill>
              </a:defRPr>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3" name="Picture Placeholder 2"/>
          <p:cNvSpPr>
            <a:spLocks noGrp="1"/>
          </p:cNvSpPr>
          <p:nvPr>
            <p:ph type="pic" sz="quarter" idx="21" hasCustomPrompt="1"/>
          </p:nvPr>
        </p:nvSpPr>
        <p:spPr>
          <a:xfrm>
            <a:off x="448173" y="1600200"/>
            <a:ext cx="5573258" cy="2194560"/>
          </a:xfrm>
          <a:prstGeom prst="rect">
            <a:avLst/>
          </a:prstGeom>
        </p:spPr>
        <p:txBody>
          <a:bodyPr/>
          <a:lstStyle>
            <a:lvl1pPr marL="0" indent="0">
              <a:buNone/>
              <a:defRPr sz="1600" baseline="0">
                <a:solidFill>
                  <a:schemeClr val="bg2"/>
                </a:solidFill>
              </a:defRPr>
            </a:lvl1pPr>
          </a:lstStyle>
          <a:p>
            <a:r>
              <a:rPr lang="en-US" dirty="0" smtClean="0"/>
              <a:t>Use this box as a guideline for proper image placement.  Place your image on top and align to box.</a:t>
            </a:r>
          </a:p>
          <a:p>
            <a:endParaRPr lang="en-US" dirty="0" smtClean="0"/>
          </a:p>
        </p:txBody>
      </p:sp>
      <p:sp>
        <p:nvSpPr>
          <p:cNvPr id="8" name="Picture Placeholder 2"/>
          <p:cNvSpPr>
            <a:spLocks noGrp="1"/>
          </p:cNvSpPr>
          <p:nvPr>
            <p:ph type="pic" sz="quarter" idx="22" hasCustomPrompt="1"/>
          </p:nvPr>
        </p:nvSpPr>
        <p:spPr>
          <a:xfrm>
            <a:off x="6009139" y="1600200"/>
            <a:ext cx="5767643" cy="2194560"/>
          </a:xfrm>
          <a:prstGeom prst="rect">
            <a:avLst/>
          </a:prstGeom>
        </p:spPr>
        <p:txBody>
          <a:bodyPr/>
          <a:lstStyle>
            <a:lvl1pPr marL="117475" marR="0" indent="-117475"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Char char=" "/>
              <a:tabLst/>
              <a:defRPr sz="1600">
                <a:solidFill>
                  <a:schemeClr val="bg2"/>
                </a:solidFill>
              </a:defRPr>
            </a:lvl1pPr>
          </a:lstStyle>
          <a:p>
            <a:r>
              <a:rPr lang="en-US" dirty="0" smtClean="0"/>
              <a:t>Use this box as a guideline for proper image placement. Place your image on top and align to box.</a:t>
            </a:r>
          </a:p>
          <a:p>
            <a:endParaRPr lang="en-US" dirty="0"/>
          </a:p>
        </p:txBody>
      </p:sp>
      <p:sp>
        <p:nvSpPr>
          <p:cNvPr id="10"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2556631011"/>
      </p:ext>
    </p:extLst>
  </p:cSld>
  <p:clrMapOvr>
    <a:masterClrMapping/>
  </p:clrMapOvr>
  <p:transition spd="med">
    <p:fade/>
  </p:transition>
  <p:timing>
    <p:tnLst>
      <p:par>
        <p:cTn id="1" dur="indefinite" restart="never" nodeType="tmRoot"/>
      </p:par>
    </p:tnLst>
  </p:timing>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Strategic Feature">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171440" y="2511558"/>
            <a:ext cx="7716247" cy="1714315"/>
          </a:xfrm>
          <a:prstGeom prst="rect">
            <a:avLst/>
          </a:prstGeom>
        </p:spPr>
        <p:txBody>
          <a:bodyPr wrap="square" anchor="ctr" anchorCtr="0">
            <a:spAutoFit/>
          </a:bodyPr>
          <a:lstStyle>
            <a:lvl1pPr marL="236538" indent="-236538">
              <a:defRPr/>
            </a:lvl1pPr>
            <a:lvl3pPr marL="461963" indent="-231775">
              <a:buFont typeface="Lucida Grande"/>
              <a:buChar char="–"/>
              <a:defRPr sz="2000"/>
            </a:lvl3pPr>
            <a:lvl5pPr marL="688975" indent="-236538">
              <a:defRPr sz="1800"/>
            </a:lvl5pPr>
            <a:lvl6pPr marL="911225" indent="-231775">
              <a:buFont typeface="Lucida Grande"/>
              <a:buChar char="–"/>
              <a:defRPr sz="1600"/>
            </a:lvl6pPr>
            <a:lvl7pPr marL="1141413" indent="-230188">
              <a:buFont typeface="Lucida Grande"/>
              <a:buChar char="–"/>
              <a:defRPr sz="1600"/>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7" name="Content Placeholder 6"/>
          <p:cNvSpPr>
            <a:spLocks noGrp="1"/>
          </p:cNvSpPr>
          <p:nvPr>
            <p:ph sz="quarter" idx="14" hasCustomPrompt="1"/>
          </p:nvPr>
        </p:nvSpPr>
        <p:spPr>
          <a:xfrm>
            <a:off x="469190" y="2192114"/>
            <a:ext cx="3383237" cy="1993281"/>
          </a:xfrm>
          <a:prstGeom prst="rect">
            <a:avLst/>
          </a:prstGeom>
        </p:spPr>
        <p:txBody>
          <a:bodyPr wrap="square" anchor="ctr" anchorCtr="0">
            <a:spAutoFit/>
          </a:bodyPr>
          <a:lstStyle>
            <a:lvl1pPr marL="0" indent="0" algn="l">
              <a:lnSpc>
                <a:spcPts val="3700"/>
              </a:lnSpc>
              <a:buNone/>
              <a:defRPr sz="3200">
                <a:solidFill>
                  <a:schemeClr val="bg2"/>
                </a:solidFill>
              </a:defRPr>
            </a:lvl1pPr>
          </a:lstStyle>
          <a:p>
            <a:pPr lvl="0"/>
            <a:r>
              <a:rPr lang="en-US" dirty="0" smtClean="0"/>
              <a:t>Title and </a:t>
            </a:r>
            <a:br>
              <a:rPr lang="en-US" dirty="0" smtClean="0"/>
            </a:br>
            <a:r>
              <a:rPr lang="en-US" dirty="0" smtClean="0"/>
              <a:t>Content Slide, </a:t>
            </a:r>
            <a:br>
              <a:rPr lang="en-US" dirty="0" smtClean="0"/>
            </a:br>
            <a:r>
              <a:rPr lang="en-US" dirty="0" smtClean="0"/>
              <a:t>Sentence Case, </a:t>
            </a:r>
            <a:br>
              <a:rPr lang="en-US" dirty="0" smtClean="0"/>
            </a:br>
            <a:r>
              <a:rPr lang="en-US" dirty="0" smtClean="0"/>
              <a:t>Left-aligned</a:t>
            </a:r>
          </a:p>
        </p:txBody>
      </p:sp>
      <p:sp>
        <p:nvSpPr>
          <p:cNvPr id="8"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2965459347"/>
      </p:ext>
    </p:extLst>
  </p:cSld>
  <p:clrMapOvr>
    <a:masterClrMapping/>
  </p:clrMapOvr>
  <p:transition spd="med">
    <p:fade/>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Product Positioning">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2237876" y="3631396"/>
            <a:ext cx="7716247" cy="461665"/>
          </a:xfrm>
          <a:prstGeom prst="rect">
            <a:avLst/>
          </a:prstGeom>
        </p:spPr>
        <p:txBody>
          <a:bodyPr wrap="square" anchor="t" anchorCtr="0">
            <a:spAutoFit/>
          </a:bodyPr>
          <a:lstStyle>
            <a:lvl1pPr marL="0" indent="0" algn="ctr">
              <a:spcBef>
                <a:spcPts val="0"/>
              </a:spcBef>
              <a:buNone/>
              <a:defRPr sz="2400" baseline="0"/>
            </a:lvl1pPr>
            <a:lvl3pPr marL="461963" indent="-231775">
              <a:defRPr/>
            </a:lvl3pPr>
          </a:lstStyle>
          <a:p>
            <a:pPr lvl="0"/>
            <a:r>
              <a:rPr lang="en-US" dirty="0" smtClean="0"/>
              <a:t>Click to edit text</a:t>
            </a:r>
          </a:p>
        </p:txBody>
      </p:sp>
      <p:sp>
        <p:nvSpPr>
          <p:cNvPr id="8" name="Picture Placeholder 2"/>
          <p:cNvSpPr>
            <a:spLocks noGrp="1"/>
          </p:cNvSpPr>
          <p:nvPr>
            <p:ph type="pic" sz="quarter" idx="15"/>
          </p:nvPr>
        </p:nvSpPr>
        <p:spPr>
          <a:xfrm>
            <a:off x="3766993" y="2501409"/>
            <a:ext cx="4658013" cy="720295"/>
          </a:xfrm>
        </p:spPr>
        <p:txBody>
          <a:bodyPr anchor="ctr"/>
          <a:lstStyle>
            <a:lvl1pPr marL="0" indent="0" algn="ctr">
              <a:buNone/>
              <a:defRPr/>
            </a:lvl1pPr>
          </a:lstStyle>
          <a:p>
            <a:endParaRPr lang="en-US" dirty="0"/>
          </a:p>
        </p:txBody>
      </p:sp>
      <p:sp>
        <p:nvSpPr>
          <p:cNvPr id="7"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2247832185"/>
      </p:ext>
    </p:extLst>
  </p:cSld>
  <p:clrMapOvr>
    <a:masterClrMapping/>
  </p:clrMapOvr>
  <p:transition spd="med">
    <p:fade/>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7" name="Content Placeholder 6"/>
          <p:cNvSpPr>
            <a:spLocks noGrp="1"/>
          </p:cNvSpPr>
          <p:nvPr>
            <p:ph sz="quarter" idx="14" hasCustomPrompt="1"/>
          </p:nvPr>
        </p:nvSpPr>
        <p:spPr>
          <a:xfrm>
            <a:off x="536716" y="3145590"/>
            <a:ext cx="3533107" cy="566822"/>
          </a:xfrm>
          <a:prstGeom prst="rect">
            <a:avLst/>
          </a:prstGeom>
        </p:spPr>
        <p:txBody>
          <a:bodyPr wrap="square" anchor="ctr" anchorCtr="0">
            <a:spAutoFit/>
          </a:bodyPr>
          <a:lstStyle>
            <a:lvl1pPr marL="0" indent="0" algn="l">
              <a:lnSpc>
                <a:spcPts val="3700"/>
              </a:lnSpc>
              <a:buNone/>
              <a:defRPr sz="4000">
                <a:solidFill>
                  <a:srgbClr val="00A1E0"/>
                </a:solidFill>
              </a:defRPr>
            </a:lvl1pPr>
          </a:lstStyle>
          <a:p>
            <a:pPr lvl="0"/>
            <a:r>
              <a:rPr lang="en-US" dirty="0" smtClean="0"/>
              <a:t>Agenda</a:t>
            </a:r>
          </a:p>
        </p:txBody>
      </p:sp>
      <p:sp>
        <p:nvSpPr>
          <p:cNvPr id="4" name="Text Placeholder 4"/>
          <p:cNvSpPr>
            <a:spLocks noGrp="1"/>
          </p:cNvSpPr>
          <p:nvPr>
            <p:ph type="body" sz="quarter" idx="10" hasCustomPrompt="1"/>
          </p:nvPr>
        </p:nvSpPr>
        <p:spPr>
          <a:xfrm>
            <a:off x="4170750" y="2511558"/>
            <a:ext cx="7717031" cy="1714315"/>
          </a:xfrm>
          <a:prstGeom prst="rect">
            <a:avLst/>
          </a:prstGeom>
        </p:spPr>
        <p:txBody>
          <a:bodyPr wrap="square" anchor="ctr" anchorCtr="0">
            <a:spAutoFit/>
          </a:bodyPr>
          <a:lstStyle>
            <a:lvl3pPr marL="452438" indent="-215900">
              <a:buFont typeface="Lucida Grande"/>
              <a:buChar char="–"/>
              <a:defRPr sz="2000"/>
            </a:lvl3pPr>
            <a:lvl5pPr marL="688975" indent="-279400">
              <a:defRPr sz="1800"/>
            </a:lvl5pPr>
            <a:lvl6pPr marL="911225" indent="-231775">
              <a:buFont typeface="Lucida Grande"/>
              <a:buChar char="–"/>
              <a:defRPr sz="1600"/>
            </a:lvl6pPr>
            <a:lvl7pPr marL="1141413" indent="-230188">
              <a:buFont typeface="Lucida Grande"/>
              <a:buChar char="–"/>
              <a:defRPr sz="1600"/>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6"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2324967523"/>
      </p:ext>
    </p:extLst>
  </p:cSld>
  <p:clrMapOvr>
    <a:masterClrMapping/>
  </p:clrMapOvr>
  <p:transition spd="med">
    <p:fade/>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4029673947"/>
      </p:ext>
    </p:extLst>
  </p:cSld>
  <p:clrMapOvr>
    <a:masterClrMapping/>
  </p:clrMapOvr>
  <p:transition spd="med">
    <p:fade/>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preserve="1" userDrawn="1">
  <p:cSld name="Small Text and Photo">
    <p:spTree>
      <p:nvGrpSpPr>
        <p:cNvPr id="1" name=""/>
        <p:cNvGrpSpPr/>
        <p:nvPr/>
      </p:nvGrpSpPr>
      <p:grpSpPr>
        <a:xfrm>
          <a:off x="0" y="0"/>
          <a:ext cx="0" cy="0"/>
          <a:chOff x="0" y="0"/>
          <a:chExt cx="0" cy="0"/>
        </a:xfrm>
      </p:grpSpPr>
      <p:sp>
        <p:nvSpPr>
          <p:cNvPr id="8" name="Picture Placeholder 7"/>
          <p:cNvSpPr>
            <a:spLocks noGrp="1"/>
          </p:cNvSpPr>
          <p:nvPr>
            <p:ph type="pic" sz="quarter" idx="11" hasCustomPrompt="1"/>
          </p:nvPr>
        </p:nvSpPr>
        <p:spPr>
          <a:xfrm>
            <a:off x="4254022" y="2"/>
            <a:ext cx="7937980" cy="6857999"/>
          </a:xfrm>
          <a:prstGeom prst="rect">
            <a:avLst/>
          </a:prstGeom>
        </p:spPr>
        <p:txBody>
          <a:bodyPr/>
          <a:lstStyle>
            <a:lvl1pPr marL="117475" marR="0" indent="-117475"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Char char=" "/>
              <a:tabLst/>
              <a:defRPr/>
            </a:lvl1pPr>
          </a:lstStyle>
          <a:p>
            <a:r>
              <a:rPr lang="en-US" dirty="0" smtClean="0"/>
              <a:t>Use this box as a guideline for proper image placement.  Place your image on top and align to box.</a:t>
            </a:r>
          </a:p>
          <a:p>
            <a:endParaRPr lang="en-US" dirty="0"/>
          </a:p>
        </p:txBody>
      </p:sp>
      <p:sp>
        <p:nvSpPr>
          <p:cNvPr id="3" name="Text Placeholder 2"/>
          <p:cNvSpPr>
            <a:spLocks noGrp="1"/>
          </p:cNvSpPr>
          <p:nvPr>
            <p:ph type="body" sz="quarter" idx="12" hasCustomPrompt="1"/>
          </p:nvPr>
        </p:nvSpPr>
        <p:spPr>
          <a:xfrm>
            <a:off x="448174" y="2214565"/>
            <a:ext cx="3660140" cy="2060575"/>
          </a:xfrm>
          <a:prstGeom prst="rect">
            <a:avLst/>
          </a:prstGeom>
        </p:spPr>
        <p:txBody>
          <a:bodyPr anchor="ctr" anchorCtr="0"/>
          <a:lstStyle>
            <a:lvl1pPr marL="0" indent="0">
              <a:buNone/>
              <a:defRPr sz="3200"/>
            </a:lvl1pPr>
          </a:lstStyle>
          <a:p>
            <a:pPr lvl="0"/>
            <a:r>
              <a:rPr lang="en-US" dirty="0" smtClean="0"/>
              <a:t>Photo slide, 32pt, use for short sentences not bullets.</a:t>
            </a:r>
          </a:p>
        </p:txBody>
      </p:sp>
      <p:sp>
        <p:nvSpPr>
          <p:cNvPr id="5"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
        <p:nvSpPr>
          <p:cNvPr id="6" name="TextBox 5"/>
          <p:cNvSpPr txBox="1"/>
          <p:nvPr userDrawn="1"/>
        </p:nvSpPr>
        <p:spPr>
          <a:xfrm>
            <a:off x="460249" y="6586590"/>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414141"/>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1715428509"/>
      </p:ext>
    </p:extLst>
  </p:cSld>
  <p:clrMapOvr>
    <a:masterClrMapping/>
  </p:clrMapOvr>
  <p:transition spd="med">
    <p:fade/>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preserve="1" userDrawn="1">
  <p:cSld name="Large Text Photo">
    <p:spTree>
      <p:nvGrpSpPr>
        <p:cNvPr id="1" name=""/>
        <p:cNvGrpSpPr/>
        <p:nvPr/>
      </p:nvGrpSpPr>
      <p:grpSpPr>
        <a:xfrm>
          <a:off x="0" y="0"/>
          <a:ext cx="0" cy="0"/>
          <a:chOff x="0" y="0"/>
          <a:chExt cx="0" cy="0"/>
        </a:xfrm>
      </p:grpSpPr>
      <p:sp>
        <p:nvSpPr>
          <p:cNvPr id="8" name="Picture Placeholder 7"/>
          <p:cNvSpPr>
            <a:spLocks noGrp="1"/>
          </p:cNvSpPr>
          <p:nvPr>
            <p:ph type="pic" sz="quarter" idx="11" hasCustomPrompt="1"/>
          </p:nvPr>
        </p:nvSpPr>
        <p:spPr>
          <a:xfrm>
            <a:off x="8130119" y="2"/>
            <a:ext cx="4061883" cy="6857999"/>
          </a:xfrm>
          <a:prstGeom prst="rect">
            <a:avLst/>
          </a:prstGeom>
        </p:spPr>
        <p:txBody>
          <a:bodyPr/>
          <a:lstStyle>
            <a:lvl1pPr marL="0" indent="0">
              <a:buNone/>
              <a:defRPr/>
            </a:lvl1pPr>
          </a:lstStyle>
          <a:p>
            <a:r>
              <a:rPr lang="en-US" dirty="0" smtClean="0"/>
              <a:t>Use this box as a guideline for proper image placement.  Place your image on top and align to box.</a:t>
            </a:r>
          </a:p>
        </p:txBody>
      </p:sp>
      <p:sp>
        <p:nvSpPr>
          <p:cNvPr id="5" name="Text Placeholder 2"/>
          <p:cNvSpPr>
            <a:spLocks noGrp="1"/>
          </p:cNvSpPr>
          <p:nvPr>
            <p:ph type="body" sz="quarter" idx="12" hasCustomPrompt="1"/>
          </p:nvPr>
        </p:nvSpPr>
        <p:spPr>
          <a:xfrm>
            <a:off x="448174" y="2952463"/>
            <a:ext cx="7469164" cy="584776"/>
          </a:xfrm>
          <a:prstGeom prst="rect">
            <a:avLst/>
          </a:prstGeom>
        </p:spPr>
        <p:txBody>
          <a:bodyPr vert="horz" wrap="square" lIns="91440" tIns="45720" rIns="91440" bIns="45720" rtlCol="0" anchor="ctr">
            <a:spAutoFit/>
          </a:bodyPr>
          <a:lstStyle>
            <a:lvl1pPr marL="0" indent="0">
              <a:buNone/>
              <a:defRPr lang="en-US" sz="3200" dirty="0" smtClean="0">
                <a:solidFill>
                  <a:schemeClr val="bg2"/>
                </a:solidFill>
                <a:effectLst/>
                <a:latin typeface="+mj-lt"/>
                <a:ea typeface="+mj-ea"/>
                <a:cs typeface="Arial" pitchFamily="34" charset="0"/>
              </a:defRPr>
            </a:lvl1pPr>
          </a:lstStyle>
          <a:p>
            <a:pPr lvl="0">
              <a:spcBef>
                <a:spcPct val="0"/>
              </a:spcBef>
              <a:tabLst>
                <a:tab pos="2000250" algn="l"/>
              </a:tabLst>
            </a:pPr>
            <a:r>
              <a:rPr lang="en-US" dirty="0" smtClean="0"/>
              <a:t>Photo slide, 32pt</a:t>
            </a:r>
          </a:p>
        </p:txBody>
      </p:sp>
      <p:sp>
        <p:nvSpPr>
          <p:cNvPr id="6"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
        <p:nvSpPr>
          <p:cNvPr id="7" name="TextBox 6"/>
          <p:cNvSpPr txBox="1"/>
          <p:nvPr userDrawn="1"/>
        </p:nvSpPr>
        <p:spPr>
          <a:xfrm>
            <a:off x="460249" y="6586590"/>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414141"/>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2718917306"/>
      </p:ext>
    </p:extLst>
  </p:cSld>
  <p:clrMapOvr>
    <a:masterClrMapping/>
  </p:clrMapOvr>
  <p:transition spd="med">
    <p:fade/>
  </p:transition>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preserve="1" userDrawn="1">
  <p:cSld name="Content and Photo">
    <p:spTree>
      <p:nvGrpSpPr>
        <p:cNvPr id="1" name=""/>
        <p:cNvGrpSpPr/>
        <p:nvPr/>
      </p:nvGrpSpPr>
      <p:grpSpPr>
        <a:xfrm>
          <a:off x="0" y="0"/>
          <a:ext cx="0" cy="0"/>
          <a:chOff x="0" y="0"/>
          <a:chExt cx="0" cy="0"/>
        </a:xfrm>
      </p:grpSpPr>
      <p:sp>
        <p:nvSpPr>
          <p:cNvPr id="6" name="Title 1"/>
          <p:cNvSpPr>
            <a:spLocks noGrp="1"/>
          </p:cNvSpPr>
          <p:nvPr>
            <p:ph type="title" hasCustomPrompt="1"/>
          </p:nvPr>
        </p:nvSpPr>
        <p:spPr>
          <a:xfrm>
            <a:off x="448174" y="78828"/>
            <a:ext cx="7527980" cy="985840"/>
          </a:xfrm>
        </p:spPr>
        <p:txBody>
          <a:bodyPr/>
          <a:lstStyle/>
          <a:p>
            <a:r>
              <a:rPr lang="en-US" dirty="0" smtClean="0"/>
              <a:t>Click To Edit Title</a:t>
            </a:r>
            <a:endParaRPr lang="en-US" dirty="0"/>
          </a:p>
        </p:txBody>
      </p:sp>
      <p:sp>
        <p:nvSpPr>
          <p:cNvPr id="10" name="Text Placeholder 5"/>
          <p:cNvSpPr>
            <a:spLocks noGrp="1"/>
          </p:cNvSpPr>
          <p:nvPr>
            <p:ph type="body" sz="quarter" idx="18" hasCustomPrompt="1"/>
          </p:nvPr>
        </p:nvSpPr>
        <p:spPr>
          <a:xfrm>
            <a:off x="448174" y="1600199"/>
            <a:ext cx="7529886" cy="4526280"/>
          </a:xfrm>
          <a:prstGeom prst="rect">
            <a:avLst/>
          </a:prstGeom>
        </p:spPr>
        <p:txBody>
          <a:bodyPr/>
          <a:lstStyle>
            <a:lvl3pPr marL="452438" indent="-215900">
              <a:buFont typeface="Lucida Grande"/>
              <a:buChar char="–"/>
              <a:defRPr sz="2000"/>
            </a:lvl3pPr>
            <a:lvl5pPr marL="688975" indent="-236538">
              <a:defRPr sz="1800"/>
            </a:lvl5pPr>
            <a:lvl6pPr marL="911225" indent="-231775">
              <a:buFont typeface="Lucida Grande"/>
              <a:buChar char="–"/>
              <a:defRPr sz="1600"/>
            </a:lvl6pPr>
            <a:lvl7pPr marL="1141413" indent="-230188">
              <a:buFont typeface="Lucida Grande"/>
              <a:buChar char="–"/>
              <a:defRPr sz="1600"/>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9" name="Picture Placeholder 7"/>
          <p:cNvSpPr>
            <a:spLocks noGrp="1"/>
          </p:cNvSpPr>
          <p:nvPr>
            <p:ph type="pic" sz="quarter" idx="11" hasCustomPrompt="1"/>
          </p:nvPr>
        </p:nvSpPr>
        <p:spPr>
          <a:xfrm>
            <a:off x="8131135" y="2"/>
            <a:ext cx="4015833" cy="6857999"/>
          </a:xfrm>
          <a:prstGeom prst="rect">
            <a:avLst/>
          </a:prstGeom>
        </p:spPr>
        <p:txBody>
          <a:bodyPr/>
          <a:lstStyle>
            <a:lvl1pPr marL="0" indent="0">
              <a:buNone/>
              <a:defRPr/>
            </a:lvl1pPr>
          </a:lstStyle>
          <a:p>
            <a:r>
              <a:rPr lang="en-US" dirty="0" smtClean="0"/>
              <a:t>Use this box as a guideline for proper image placement.  Place your image on top and align to box.</a:t>
            </a:r>
          </a:p>
        </p:txBody>
      </p:sp>
      <p:sp>
        <p:nvSpPr>
          <p:cNvPr id="7"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
        <p:nvSpPr>
          <p:cNvPr id="11" name="TextBox 10"/>
          <p:cNvSpPr txBox="1"/>
          <p:nvPr userDrawn="1"/>
        </p:nvSpPr>
        <p:spPr>
          <a:xfrm>
            <a:off x="460249" y="6586590"/>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414141"/>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3225675784"/>
      </p:ext>
    </p:extLst>
  </p:cSld>
  <p:clrMapOvr>
    <a:masterClrMapping/>
  </p:clrMapOvr>
  <p:transition spd="med">
    <p:fade/>
  </p:transition>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preserve="1" userDrawn="1">
  <p:cSld name="Shaded Text and Full Image">
    <p:spTree>
      <p:nvGrpSpPr>
        <p:cNvPr id="1" name=""/>
        <p:cNvGrpSpPr/>
        <p:nvPr/>
      </p:nvGrpSpPr>
      <p:grpSpPr>
        <a:xfrm>
          <a:off x="0" y="0"/>
          <a:ext cx="0" cy="0"/>
          <a:chOff x="0" y="0"/>
          <a:chExt cx="0" cy="0"/>
        </a:xfrm>
      </p:grpSpPr>
      <p:sp>
        <p:nvSpPr>
          <p:cNvPr id="6" name="Text Placeholder 5"/>
          <p:cNvSpPr>
            <a:spLocks noGrp="1"/>
          </p:cNvSpPr>
          <p:nvPr>
            <p:ph type="body" sz="quarter" idx="10" hasCustomPrompt="1"/>
          </p:nvPr>
        </p:nvSpPr>
        <p:spPr>
          <a:xfrm>
            <a:off x="409681" y="1677988"/>
            <a:ext cx="11364698" cy="3529012"/>
          </a:xfrm>
          <a:prstGeom prst="rect">
            <a:avLst/>
          </a:prstGeom>
          <a:gradFill>
            <a:gsLst>
              <a:gs pos="49578">
                <a:srgbClr val="050505">
                  <a:alpha val="60000"/>
                </a:srgbClr>
              </a:gs>
              <a:gs pos="67000">
                <a:srgbClr val="050505">
                  <a:alpha val="50000"/>
                </a:srgbClr>
              </a:gs>
              <a:gs pos="36000">
                <a:srgbClr val="050505">
                  <a:alpha val="50000"/>
                </a:srgbClr>
              </a:gs>
              <a:gs pos="0">
                <a:srgbClr val="050505">
                  <a:alpha val="0"/>
                </a:srgbClr>
              </a:gs>
              <a:gs pos="100000">
                <a:srgbClr val="050505">
                  <a:alpha val="0"/>
                </a:srgbClr>
              </a:gs>
            </a:gsLst>
            <a:lin ang="0" scaled="0"/>
          </a:gradFill>
          <a:ln w="9525" cap="flat" cmpd="sng" algn="ctr">
            <a:noFill/>
            <a:prstDash val="solid"/>
            <a:round/>
            <a:headEnd type="none" w="med" len="med"/>
            <a:tailEnd type="none" w="med" len="med"/>
          </a:ln>
          <a:effectLst/>
        </p:spPr>
        <p:txBody>
          <a:bodyPr vert="horz" wrap="none" lIns="138239" tIns="69119" rIns="138239" bIns="69119" numCol="1" rtlCol="0" anchor="ctr" anchorCtr="0" compatLnSpc="1">
            <a:prstTxWarp prst="textNoShape">
              <a:avLst/>
            </a:prstTxWarp>
            <a:normAutofit/>
          </a:bodyPr>
          <a:lstStyle>
            <a:lvl1pPr marL="0" indent="0" algn="ctr">
              <a:lnSpc>
                <a:spcPts val="4300"/>
              </a:lnSpc>
              <a:buNone/>
              <a:defRPr lang="en-US" sz="4000" baseline="0" dirty="0" smtClean="0">
                <a:solidFill>
                  <a:srgbClr val="FFFFFF"/>
                </a:solidFill>
                <a:latin typeface="Arial" charset="0"/>
                <a:cs typeface="Arial" charset="0"/>
              </a:defRPr>
            </a:lvl1pPr>
          </a:lstStyle>
          <a:p>
            <a:pPr marL="0" lvl="0" algn="ctr" defTabSz="1461590" fontAlgn="base">
              <a:spcBef>
                <a:spcPct val="0"/>
              </a:spcBef>
              <a:spcAft>
                <a:spcPct val="0"/>
              </a:spcAft>
            </a:pPr>
            <a:r>
              <a:rPr lang="en-US" dirty="0" smtClean="0"/>
              <a:t>Text over large photo placeholder. </a:t>
            </a:r>
            <a:br>
              <a:rPr lang="en-US" dirty="0" smtClean="0"/>
            </a:br>
            <a:r>
              <a:rPr lang="en-US" dirty="0" smtClean="0"/>
              <a:t>Use with sentences not bullets. Place full </a:t>
            </a:r>
            <a:br>
              <a:rPr lang="en-US" dirty="0" smtClean="0"/>
            </a:br>
            <a:r>
              <a:rPr lang="en-US" dirty="0" smtClean="0"/>
              <a:t>bleed photo behind text.</a:t>
            </a:r>
          </a:p>
        </p:txBody>
      </p:sp>
      <p:sp>
        <p:nvSpPr>
          <p:cNvPr id="3" name="TextBox 2"/>
          <p:cNvSpPr txBox="1"/>
          <p:nvPr userDrawn="1"/>
        </p:nvSpPr>
        <p:spPr>
          <a:xfrm>
            <a:off x="460249" y="6586590"/>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414141"/>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580485196"/>
      </p:ext>
    </p:extLst>
  </p:cSld>
  <p:clrMapOvr>
    <a:masterClrMapping/>
  </p:clrMapOvr>
  <p:transition spd="med">
    <p:fade/>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preserve="1" userDrawn="1">
  <p:cSld name="Photo Grid">
    <p:spTree>
      <p:nvGrpSpPr>
        <p:cNvPr id="1" name=""/>
        <p:cNvGrpSpPr/>
        <p:nvPr/>
      </p:nvGrpSpPr>
      <p:grpSpPr>
        <a:xfrm>
          <a:off x="0" y="0"/>
          <a:ext cx="0" cy="0"/>
          <a:chOff x="0" y="0"/>
          <a:chExt cx="0" cy="0"/>
        </a:xfrm>
      </p:grpSpPr>
      <p:sp>
        <p:nvSpPr>
          <p:cNvPr id="4" name="Picture Placeholder 7"/>
          <p:cNvSpPr>
            <a:spLocks noGrp="1"/>
          </p:cNvSpPr>
          <p:nvPr>
            <p:ph type="pic" sz="quarter" idx="11" hasCustomPrompt="1"/>
          </p:nvPr>
        </p:nvSpPr>
        <p:spPr>
          <a:xfrm>
            <a:off x="6109656" y="0"/>
            <a:ext cx="6109783" cy="3429000"/>
          </a:xfrm>
          <a:prstGeom prst="rect">
            <a:avLst/>
          </a:prstGeom>
          <a:ln w="12700" cmpd="sng">
            <a:noFill/>
          </a:ln>
        </p:spPr>
        <p:txBody>
          <a:bodyPr/>
          <a:lstStyle>
            <a:lvl1pPr marL="0" indent="0">
              <a:buNone/>
              <a:defRPr/>
            </a:lvl1pPr>
          </a:lstStyle>
          <a:p>
            <a:r>
              <a:rPr lang="en-US" dirty="0" smtClean="0"/>
              <a:t>Use this box as a guideline for proper image placement.  Place your image on top and align to box.</a:t>
            </a:r>
          </a:p>
        </p:txBody>
      </p:sp>
      <p:sp>
        <p:nvSpPr>
          <p:cNvPr id="5" name="Picture Placeholder 7"/>
          <p:cNvSpPr>
            <a:spLocks noGrp="1"/>
          </p:cNvSpPr>
          <p:nvPr>
            <p:ph type="pic" sz="quarter" idx="12" hasCustomPrompt="1"/>
          </p:nvPr>
        </p:nvSpPr>
        <p:spPr>
          <a:xfrm>
            <a:off x="6109656" y="3429000"/>
            <a:ext cx="6109783" cy="3444870"/>
          </a:xfrm>
          <a:prstGeom prst="rect">
            <a:avLst/>
          </a:prstGeom>
          <a:ln w="12700" cmpd="sng">
            <a:noFill/>
          </a:ln>
        </p:spPr>
        <p:txBody>
          <a:bodyPr/>
          <a:lstStyle>
            <a:lvl1pPr marL="0" indent="0">
              <a:buNone/>
              <a:defRPr/>
            </a:lvl1pPr>
          </a:lstStyle>
          <a:p>
            <a:r>
              <a:rPr lang="en-US" dirty="0" smtClean="0"/>
              <a:t>Use this box as a guideline for proper image placement.  Place your image on top and align to box.</a:t>
            </a:r>
          </a:p>
        </p:txBody>
      </p:sp>
      <p:sp>
        <p:nvSpPr>
          <p:cNvPr id="7" name="Picture Placeholder 7"/>
          <p:cNvSpPr>
            <a:spLocks noGrp="1"/>
          </p:cNvSpPr>
          <p:nvPr>
            <p:ph type="pic" sz="quarter" idx="14" hasCustomPrompt="1"/>
          </p:nvPr>
        </p:nvSpPr>
        <p:spPr>
          <a:xfrm>
            <a:off x="0" y="3435726"/>
            <a:ext cx="6118929" cy="3438144"/>
          </a:xfrm>
          <a:prstGeom prst="rect">
            <a:avLst/>
          </a:prstGeom>
          <a:ln w="12700" cmpd="sng">
            <a:noFill/>
          </a:ln>
        </p:spPr>
        <p:txBody>
          <a:bodyPr/>
          <a:lstStyle>
            <a:lvl1pPr marL="0" indent="0">
              <a:buNone/>
              <a:defRPr/>
            </a:lvl1pPr>
          </a:lstStyle>
          <a:p>
            <a:r>
              <a:rPr lang="en-US" dirty="0" smtClean="0"/>
              <a:t>Use this box as a guideline for proper image placement.  Place your image on top and align to box.</a:t>
            </a:r>
          </a:p>
        </p:txBody>
      </p:sp>
      <p:sp>
        <p:nvSpPr>
          <p:cNvPr id="10" name="Text Placeholder 8"/>
          <p:cNvSpPr>
            <a:spLocks noGrp="1"/>
          </p:cNvSpPr>
          <p:nvPr>
            <p:ph type="body" sz="quarter" idx="15" hasCustomPrompt="1"/>
          </p:nvPr>
        </p:nvSpPr>
        <p:spPr>
          <a:xfrm>
            <a:off x="465793" y="1066801"/>
            <a:ext cx="5241703" cy="1230313"/>
          </a:xfrm>
        </p:spPr>
        <p:txBody>
          <a:bodyPr anchor="ctr"/>
          <a:lstStyle>
            <a:lvl1pPr marL="0" indent="0" algn="l">
              <a:buNone/>
              <a:defRPr sz="2800"/>
            </a:lvl1pPr>
          </a:lstStyle>
          <a:p>
            <a:pPr lvl="0"/>
            <a:r>
              <a:rPr lang="en-US" dirty="0" smtClean="0"/>
              <a:t>Click to edit text</a:t>
            </a:r>
          </a:p>
        </p:txBody>
      </p:sp>
      <p:sp>
        <p:nvSpPr>
          <p:cNvPr id="6" name="TextBox 5"/>
          <p:cNvSpPr txBox="1"/>
          <p:nvPr userDrawn="1"/>
        </p:nvSpPr>
        <p:spPr>
          <a:xfrm>
            <a:off x="460249" y="6586590"/>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414141"/>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275040729"/>
      </p:ext>
    </p:extLst>
  </p:cSld>
  <p:clrMapOvr>
    <a:masterClrMapping/>
  </p:clrMapOvr>
  <p:transition spd="med">
    <p:fade/>
  </p:transition>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preserve="1" userDrawn="1">
  <p:cSld name="Photo Grid 2">
    <p:spTree>
      <p:nvGrpSpPr>
        <p:cNvPr id="1" name=""/>
        <p:cNvGrpSpPr/>
        <p:nvPr/>
      </p:nvGrpSpPr>
      <p:grpSpPr>
        <a:xfrm>
          <a:off x="0" y="0"/>
          <a:ext cx="0" cy="0"/>
          <a:chOff x="0" y="0"/>
          <a:chExt cx="0" cy="0"/>
        </a:xfrm>
      </p:grpSpPr>
      <p:sp>
        <p:nvSpPr>
          <p:cNvPr id="4" name="Picture Placeholder 7"/>
          <p:cNvSpPr>
            <a:spLocks noGrp="1"/>
          </p:cNvSpPr>
          <p:nvPr>
            <p:ph type="pic" sz="quarter" idx="11" hasCustomPrompt="1"/>
          </p:nvPr>
        </p:nvSpPr>
        <p:spPr>
          <a:xfrm>
            <a:off x="6109656" y="0"/>
            <a:ext cx="6109783" cy="3438144"/>
          </a:xfrm>
          <a:prstGeom prst="rect">
            <a:avLst/>
          </a:prstGeom>
          <a:ln w="12700" cmpd="sng">
            <a:noFill/>
          </a:ln>
        </p:spPr>
        <p:txBody>
          <a:bodyPr/>
          <a:lstStyle>
            <a:lvl1pPr marL="0" indent="0">
              <a:buNone/>
              <a:defRPr/>
            </a:lvl1pPr>
          </a:lstStyle>
          <a:p>
            <a:r>
              <a:rPr lang="en-US" dirty="0" smtClean="0"/>
              <a:t>Use this box as a guideline for proper image placement.  Place your image on top and align to box.</a:t>
            </a:r>
          </a:p>
        </p:txBody>
      </p:sp>
      <p:sp>
        <p:nvSpPr>
          <p:cNvPr id="5" name="Picture Placeholder 7"/>
          <p:cNvSpPr>
            <a:spLocks noGrp="1"/>
          </p:cNvSpPr>
          <p:nvPr>
            <p:ph type="pic" sz="quarter" idx="12" hasCustomPrompt="1"/>
          </p:nvPr>
        </p:nvSpPr>
        <p:spPr>
          <a:xfrm>
            <a:off x="6109656" y="3421615"/>
            <a:ext cx="6109783" cy="3438144"/>
          </a:xfrm>
          <a:prstGeom prst="rect">
            <a:avLst/>
          </a:prstGeom>
          <a:ln w="12700" cmpd="sng">
            <a:noFill/>
          </a:ln>
        </p:spPr>
        <p:txBody>
          <a:bodyPr/>
          <a:lstStyle>
            <a:lvl1pPr marL="0" indent="0">
              <a:buNone/>
              <a:defRPr/>
            </a:lvl1pPr>
          </a:lstStyle>
          <a:p>
            <a:r>
              <a:rPr lang="en-US" dirty="0" smtClean="0"/>
              <a:t>Use this box as a guideline for proper image placement.  Place your image on top and align to box.</a:t>
            </a:r>
          </a:p>
        </p:txBody>
      </p:sp>
      <p:sp>
        <p:nvSpPr>
          <p:cNvPr id="10" name="Text Placeholder 8"/>
          <p:cNvSpPr>
            <a:spLocks noGrp="1"/>
          </p:cNvSpPr>
          <p:nvPr>
            <p:ph type="body" sz="quarter" idx="15" hasCustomPrompt="1"/>
          </p:nvPr>
        </p:nvSpPr>
        <p:spPr>
          <a:xfrm>
            <a:off x="381099" y="1066801"/>
            <a:ext cx="5241703" cy="1230313"/>
          </a:xfrm>
        </p:spPr>
        <p:txBody>
          <a:bodyPr anchor="t"/>
          <a:lstStyle>
            <a:lvl1pPr marL="0" indent="0" algn="l">
              <a:buNone/>
              <a:defRPr sz="2400"/>
            </a:lvl1pPr>
          </a:lstStyle>
          <a:p>
            <a:pPr lvl="0"/>
            <a:r>
              <a:rPr lang="en-US" dirty="0" smtClean="0"/>
              <a:t>Click to edit text</a:t>
            </a:r>
          </a:p>
        </p:txBody>
      </p:sp>
      <p:sp>
        <p:nvSpPr>
          <p:cNvPr id="6"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
        <p:nvSpPr>
          <p:cNvPr id="7" name="TextBox 6"/>
          <p:cNvSpPr txBox="1"/>
          <p:nvPr userDrawn="1"/>
        </p:nvSpPr>
        <p:spPr>
          <a:xfrm>
            <a:off x="460249" y="6586590"/>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414141"/>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2978812733"/>
      </p:ext>
    </p:extLst>
  </p:cSld>
  <p:clrMapOvr>
    <a:masterClrMapping/>
  </p:clrMapOvr>
  <p:transition spd="med">
    <p:fade/>
  </p:transition>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Multi-Line Statement">
    <p:spTree>
      <p:nvGrpSpPr>
        <p:cNvPr id="1" name=""/>
        <p:cNvGrpSpPr/>
        <p:nvPr/>
      </p:nvGrpSpPr>
      <p:grpSpPr>
        <a:xfrm>
          <a:off x="0" y="0"/>
          <a:ext cx="0" cy="0"/>
          <a:chOff x="0" y="0"/>
          <a:chExt cx="0" cy="0"/>
        </a:xfrm>
      </p:grpSpPr>
      <p:sp>
        <p:nvSpPr>
          <p:cNvPr id="7" name="Text Placeholder 4"/>
          <p:cNvSpPr>
            <a:spLocks noGrp="1"/>
          </p:cNvSpPr>
          <p:nvPr>
            <p:ph type="body" sz="quarter" idx="10" hasCustomPrompt="1"/>
          </p:nvPr>
        </p:nvSpPr>
        <p:spPr>
          <a:xfrm>
            <a:off x="536715" y="2517477"/>
            <a:ext cx="11237664" cy="1182375"/>
          </a:xfrm>
          <a:prstGeom prst="rect">
            <a:avLst/>
          </a:prstGeom>
        </p:spPr>
        <p:txBody>
          <a:bodyPr wrap="square" anchor="b" anchorCtr="0">
            <a:spAutoFit/>
          </a:bodyPr>
          <a:lstStyle>
            <a:lvl1pPr marL="0" indent="0" algn="ctr" defTabSz="1088291" rtl="0" eaLnBrk="1" latinLnBrk="0" hangingPunct="1">
              <a:lnSpc>
                <a:spcPts val="4200"/>
              </a:lnSpc>
              <a:buNone/>
              <a:defRPr lang="en-US" sz="4000" kern="1200" dirty="0" smtClean="0">
                <a:solidFill>
                  <a:schemeClr val="tx2"/>
                </a:solidFill>
                <a:latin typeface="+mn-lt"/>
                <a:ea typeface="+mn-ea"/>
                <a:cs typeface="+mn-cs"/>
              </a:defRPr>
            </a:lvl1pPr>
          </a:lstStyle>
          <a:p>
            <a:pPr lvl="0"/>
            <a:r>
              <a:rPr lang="en-US" dirty="0" smtClean="0"/>
              <a:t>Big statement slide,</a:t>
            </a:r>
            <a:br>
              <a:rPr lang="en-US" dirty="0" smtClean="0"/>
            </a:br>
            <a:r>
              <a:rPr lang="en-US" dirty="0" smtClean="0"/>
              <a:t>sentence case</a:t>
            </a:r>
          </a:p>
        </p:txBody>
      </p:sp>
      <p:sp>
        <p:nvSpPr>
          <p:cNvPr id="4" name="Text Placeholder 3"/>
          <p:cNvSpPr>
            <a:spLocks noGrp="1"/>
          </p:cNvSpPr>
          <p:nvPr>
            <p:ph type="body" sz="quarter" idx="11" hasCustomPrompt="1"/>
          </p:nvPr>
        </p:nvSpPr>
        <p:spPr>
          <a:xfrm>
            <a:off x="536717" y="3700455"/>
            <a:ext cx="11237655" cy="400110"/>
          </a:xfrm>
          <a:prstGeom prst="rect">
            <a:avLst/>
          </a:prstGeom>
        </p:spPr>
        <p:txBody>
          <a:bodyPr wrap="square">
            <a:spAutoFit/>
          </a:bodyPr>
          <a:lstStyle>
            <a:lvl1pPr marL="0" indent="0" algn="ctr">
              <a:buNone/>
              <a:defRPr sz="2000">
                <a:solidFill>
                  <a:srgbClr val="7F7F7F"/>
                </a:solidFill>
              </a:defRPr>
            </a:lvl1pPr>
          </a:lstStyle>
          <a:p>
            <a:pPr lvl="0"/>
            <a:r>
              <a:rPr lang="en-US" dirty="0" smtClean="0"/>
              <a:t>Subtitle placeholder</a:t>
            </a:r>
          </a:p>
        </p:txBody>
      </p:sp>
      <p:sp>
        <p:nvSpPr>
          <p:cNvPr id="6"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2809717756"/>
      </p:ext>
    </p:extLst>
  </p:cSld>
  <p:clrMapOvr>
    <a:masterClrMapping/>
  </p:clrMapOvr>
  <p:transition spd="med">
    <p:fade/>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One Line Statement">
    <p:spTree>
      <p:nvGrpSpPr>
        <p:cNvPr id="1" name=""/>
        <p:cNvGrpSpPr/>
        <p:nvPr/>
      </p:nvGrpSpPr>
      <p:grpSpPr>
        <a:xfrm>
          <a:off x="0" y="0"/>
          <a:ext cx="0" cy="0"/>
          <a:chOff x="0" y="0"/>
          <a:chExt cx="0" cy="0"/>
        </a:xfrm>
      </p:grpSpPr>
      <p:sp>
        <p:nvSpPr>
          <p:cNvPr id="7" name="Text Placeholder 4"/>
          <p:cNvSpPr>
            <a:spLocks noGrp="1"/>
          </p:cNvSpPr>
          <p:nvPr>
            <p:ph type="body" sz="quarter" idx="10" hasCustomPrompt="1"/>
          </p:nvPr>
        </p:nvSpPr>
        <p:spPr>
          <a:xfrm>
            <a:off x="536715" y="2698183"/>
            <a:ext cx="11237664" cy="579646"/>
          </a:xfrm>
          <a:prstGeom prst="rect">
            <a:avLst/>
          </a:prstGeom>
        </p:spPr>
        <p:txBody>
          <a:bodyPr wrap="square" anchor="b" anchorCtr="0">
            <a:spAutoFit/>
          </a:bodyPr>
          <a:lstStyle>
            <a:lvl1pPr marL="0" indent="0" algn="ctr" defTabSz="1088291" rtl="0" eaLnBrk="1" latinLnBrk="0" hangingPunct="1">
              <a:lnSpc>
                <a:spcPts val="3800"/>
              </a:lnSpc>
              <a:buNone/>
              <a:defRPr lang="en-US" sz="5400" kern="1200" baseline="0" dirty="0" smtClean="0">
                <a:solidFill>
                  <a:schemeClr val="tx2"/>
                </a:solidFill>
                <a:latin typeface="+mn-lt"/>
                <a:ea typeface="+mn-ea"/>
                <a:cs typeface="+mn-cs"/>
              </a:defRPr>
            </a:lvl1pPr>
          </a:lstStyle>
          <a:p>
            <a:pPr lvl="0"/>
            <a:r>
              <a:rPr lang="en-US" dirty="0" smtClean="0"/>
              <a:t>One line big statement slide</a:t>
            </a:r>
          </a:p>
        </p:txBody>
      </p:sp>
      <p:sp>
        <p:nvSpPr>
          <p:cNvPr id="4" name="Text Placeholder 3"/>
          <p:cNvSpPr>
            <a:spLocks noGrp="1"/>
          </p:cNvSpPr>
          <p:nvPr>
            <p:ph type="body" sz="quarter" idx="11" hasCustomPrompt="1"/>
          </p:nvPr>
        </p:nvSpPr>
        <p:spPr>
          <a:xfrm>
            <a:off x="536717" y="3278433"/>
            <a:ext cx="11237655" cy="400110"/>
          </a:xfrm>
          <a:prstGeom prst="rect">
            <a:avLst/>
          </a:prstGeom>
        </p:spPr>
        <p:txBody>
          <a:bodyPr wrap="square">
            <a:spAutoFit/>
          </a:bodyPr>
          <a:lstStyle>
            <a:lvl1pPr marL="0" indent="0" algn="ctr">
              <a:buNone/>
              <a:defRPr sz="2000">
                <a:solidFill>
                  <a:srgbClr val="7F7F7F"/>
                </a:solidFill>
              </a:defRPr>
            </a:lvl1pPr>
          </a:lstStyle>
          <a:p>
            <a:pPr lvl="0"/>
            <a:r>
              <a:rPr lang="en-US" dirty="0" smtClean="0"/>
              <a:t>Subtitle placeholder</a:t>
            </a:r>
          </a:p>
        </p:txBody>
      </p:sp>
      <p:sp>
        <p:nvSpPr>
          <p:cNvPr id="6"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2680304773"/>
      </p:ext>
    </p:extLst>
  </p:cSld>
  <p:clrMapOvr>
    <a:masterClrMapping/>
  </p:clrMapOvr>
  <p:transition spd="med">
    <p:fade/>
  </p:transition>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16:9 Video">
    <p:spTree>
      <p:nvGrpSpPr>
        <p:cNvPr id="1" name=""/>
        <p:cNvGrpSpPr/>
        <p:nvPr/>
      </p:nvGrpSpPr>
      <p:grpSpPr>
        <a:xfrm>
          <a:off x="0" y="0"/>
          <a:ext cx="0" cy="0"/>
          <a:chOff x="0" y="0"/>
          <a:chExt cx="0" cy="0"/>
        </a:xfrm>
      </p:grpSpPr>
      <p:sp>
        <p:nvSpPr>
          <p:cNvPr id="6" name="Media Placeholder 5"/>
          <p:cNvSpPr>
            <a:spLocks noGrp="1"/>
          </p:cNvSpPr>
          <p:nvPr>
            <p:ph type="media" sz="quarter" idx="10" hasCustomPrompt="1"/>
          </p:nvPr>
        </p:nvSpPr>
        <p:spPr>
          <a:xfrm>
            <a:off x="820158" y="290515"/>
            <a:ext cx="10551685" cy="5932487"/>
          </a:xfrm>
          <a:prstGeom prst="rect">
            <a:avLst/>
          </a:prstGeom>
        </p:spPr>
        <p:txBody>
          <a:bodyPr/>
          <a:lstStyle>
            <a:lvl1pPr marL="0" indent="0">
              <a:buNone/>
              <a:defRPr baseline="0"/>
            </a:lvl1pPr>
          </a:lstStyle>
          <a:p>
            <a:r>
              <a:rPr lang="en-US" dirty="0" smtClean="0"/>
              <a:t>16:9 Video placeholder</a:t>
            </a:r>
            <a:endParaRPr lang="en-US" dirty="0"/>
          </a:p>
        </p:txBody>
      </p:sp>
      <p:sp>
        <p:nvSpPr>
          <p:cNvPr id="4"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2822127843"/>
      </p:ext>
    </p:extLst>
  </p:cSld>
  <p:clrMapOvr>
    <a:masterClrMapping/>
  </p:clrMapOvr>
  <p:transition spd="med">
    <p:fade/>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4:3 Video">
    <p:spTree>
      <p:nvGrpSpPr>
        <p:cNvPr id="1" name=""/>
        <p:cNvGrpSpPr/>
        <p:nvPr/>
      </p:nvGrpSpPr>
      <p:grpSpPr>
        <a:xfrm>
          <a:off x="0" y="0"/>
          <a:ext cx="0" cy="0"/>
          <a:chOff x="0" y="0"/>
          <a:chExt cx="0" cy="0"/>
        </a:xfrm>
      </p:grpSpPr>
      <p:sp>
        <p:nvSpPr>
          <p:cNvPr id="6" name="Media Placeholder 5"/>
          <p:cNvSpPr>
            <a:spLocks noGrp="1"/>
          </p:cNvSpPr>
          <p:nvPr>
            <p:ph type="media" sz="quarter" idx="10" hasCustomPrompt="1"/>
          </p:nvPr>
        </p:nvSpPr>
        <p:spPr>
          <a:xfrm>
            <a:off x="2139979" y="290515"/>
            <a:ext cx="7912044" cy="5932487"/>
          </a:xfrm>
          <a:prstGeom prst="rect">
            <a:avLst/>
          </a:prstGeom>
        </p:spPr>
        <p:txBody>
          <a:bodyPr/>
          <a:lstStyle>
            <a:lvl1pPr marL="0" indent="0">
              <a:buNone/>
              <a:defRPr baseline="0"/>
            </a:lvl1pPr>
          </a:lstStyle>
          <a:p>
            <a:r>
              <a:rPr lang="en-US" dirty="0" smtClean="0"/>
              <a:t>4:3 Video placeholder</a:t>
            </a:r>
            <a:endParaRPr lang="en-US" dirty="0"/>
          </a:p>
        </p:txBody>
      </p:sp>
      <p:sp>
        <p:nvSpPr>
          <p:cNvPr id="4"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1016629925"/>
      </p:ext>
    </p:extLst>
  </p:cSld>
  <p:clrMapOvr>
    <a:masterClrMapping/>
  </p:clrMapOvr>
  <p:transition spd="med">
    <p:fade/>
  </p:transition>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grpSp>
        <p:nvGrpSpPr>
          <p:cNvPr id="14" name="Group 13"/>
          <p:cNvGrpSpPr/>
          <p:nvPr userDrawn="1"/>
        </p:nvGrpSpPr>
        <p:grpSpPr>
          <a:xfrm>
            <a:off x="2807821" y="3658187"/>
            <a:ext cx="6576361" cy="1015663"/>
            <a:chOff x="2788504" y="3921334"/>
            <a:chExt cx="6574649" cy="1015663"/>
          </a:xfrm>
        </p:grpSpPr>
        <p:sp>
          <p:nvSpPr>
            <p:cNvPr id="15" name="TextBox 14"/>
            <p:cNvSpPr txBox="1"/>
            <p:nvPr/>
          </p:nvSpPr>
          <p:spPr>
            <a:xfrm>
              <a:off x="5040863" y="3921334"/>
              <a:ext cx="2107096" cy="1015663"/>
            </a:xfrm>
            <a:prstGeom prst="rect">
              <a:avLst/>
            </a:prstGeom>
            <a:noFill/>
          </p:spPr>
          <p:txBody>
            <a:bodyPr wrap="square" rtlCol="0">
              <a:spAutoFit/>
            </a:bodyPr>
            <a:lstStyle/>
            <a:p>
              <a:pPr marL="0" marR="0" lvl="0" indent="0" algn="ctr" defTabSz="1088291"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smtClean="0">
                  <a:ln>
                    <a:noFill/>
                  </a:ln>
                  <a:solidFill>
                    <a:srgbClr val="00A1E0"/>
                  </a:solidFill>
                  <a:effectLst/>
                  <a:uLnTx/>
                  <a:uFillTx/>
                  <a:latin typeface="Arial"/>
                  <a:ea typeface="+mn-ea"/>
                  <a:cs typeface="+mn-cs"/>
                </a:rPr>
                <a:t>“”</a:t>
              </a:r>
            </a:p>
          </p:txBody>
        </p:sp>
        <p:cxnSp>
          <p:nvCxnSpPr>
            <p:cNvPr id="16" name="Straight Connector 15"/>
            <p:cNvCxnSpPr/>
            <p:nvPr/>
          </p:nvCxnSpPr>
          <p:spPr bwMode="auto">
            <a:xfrm flipH="1">
              <a:off x="2788504" y="4295241"/>
              <a:ext cx="2796363" cy="0"/>
            </a:xfrm>
            <a:prstGeom prst="line">
              <a:avLst/>
            </a:prstGeom>
            <a:noFill/>
            <a:ln w="19050" cap="flat" cmpd="sng" algn="ctr">
              <a:solidFill>
                <a:srgbClr val="414141"/>
              </a:solidFill>
              <a:prstDash val="solid"/>
              <a:round/>
              <a:headEnd type="none" w="med" len="med"/>
              <a:tailEnd type="none" w="med" len="med"/>
            </a:ln>
            <a:effectLst/>
          </p:spPr>
        </p:cxnSp>
        <p:cxnSp>
          <p:nvCxnSpPr>
            <p:cNvPr id="17" name="Straight Connector 16"/>
            <p:cNvCxnSpPr/>
            <p:nvPr/>
          </p:nvCxnSpPr>
          <p:spPr bwMode="auto">
            <a:xfrm flipH="1">
              <a:off x="6566790" y="4295241"/>
              <a:ext cx="2796363" cy="0"/>
            </a:xfrm>
            <a:prstGeom prst="line">
              <a:avLst/>
            </a:prstGeom>
            <a:noFill/>
            <a:ln w="19050" cap="flat" cmpd="sng" algn="ctr">
              <a:solidFill>
                <a:srgbClr val="414141"/>
              </a:solidFill>
              <a:prstDash val="solid"/>
              <a:round/>
              <a:headEnd type="none" w="med" len="med"/>
              <a:tailEnd type="none" w="med" len="med"/>
            </a:ln>
            <a:effectLst/>
          </p:spPr>
        </p:cxnSp>
      </p:grpSp>
      <p:sp>
        <p:nvSpPr>
          <p:cNvPr id="6" name="Text Placeholder 5"/>
          <p:cNvSpPr>
            <a:spLocks noGrp="1"/>
          </p:cNvSpPr>
          <p:nvPr>
            <p:ph type="body" sz="quarter" idx="15" hasCustomPrompt="1"/>
          </p:nvPr>
        </p:nvSpPr>
        <p:spPr>
          <a:xfrm>
            <a:off x="409682" y="4449029"/>
            <a:ext cx="11364697" cy="437932"/>
          </a:xfrm>
          <a:prstGeom prst="rect">
            <a:avLst/>
          </a:prstGeom>
        </p:spPr>
        <p:txBody>
          <a:bodyPr anchor="b" anchorCtr="0"/>
          <a:lstStyle>
            <a:lvl1pPr marL="0" indent="0" algn="ctr">
              <a:buNone/>
              <a:defRPr lang="en-US" sz="2000" kern="1200" baseline="0" dirty="0" smtClean="0">
                <a:solidFill>
                  <a:srgbClr val="7F7F7F"/>
                </a:solidFill>
                <a:latin typeface="+mn-lt"/>
                <a:ea typeface="+mn-ea"/>
                <a:cs typeface="+mn-cs"/>
              </a:defRPr>
            </a:lvl1pPr>
          </a:lstStyle>
          <a:p>
            <a:pPr lvl="0"/>
            <a:r>
              <a:rPr lang="en-US" dirty="0" smtClean="0"/>
              <a:t>Name placeholder, 20pt</a:t>
            </a:r>
          </a:p>
        </p:txBody>
      </p:sp>
      <p:sp>
        <p:nvSpPr>
          <p:cNvPr id="8" name="Text Placeholder 7"/>
          <p:cNvSpPr>
            <a:spLocks noGrp="1"/>
          </p:cNvSpPr>
          <p:nvPr>
            <p:ph type="body" sz="quarter" idx="16" hasCustomPrompt="1"/>
          </p:nvPr>
        </p:nvSpPr>
        <p:spPr>
          <a:xfrm>
            <a:off x="409684" y="4854167"/>
            <a:ext cx="11364697" cy="452438"/>
          </a:xfrm>
          <a:prstGeom prst="rect">
            <a:avLst/>
          </a:prstGeom>
        </p:spPr>
        <p:txBody>
          <a:bodyPr>
            <a:normAutofit/>
          </a:bodyPr>
          <a:lstStyle>
            <a:lvl1pPr marL="0" indent="0" algn="ctr">
              <a:buNone/>
              <a:defRPr lang="en-US" sz="2000" kern="1200" cap="none" spc="50" baseline="0" dirty="0" smtClean="0">
                <a:solidFill>
                  <a:srgbClr val="7F7F7F"/>
                </a:solidFill>
                <a:latin typeface="+mn-lt"/>
                <a:ea typeface="+mn-ea"/>
                <a:cs typeface="+mn-cs"/>
              </a:defRPr>
            </a:lvl1pPr>
          </a:lstStyle>
          <a:p>
            <a:pPr lvl="0"/>
            <a:r>
              <a:rPr lang="en-US" dirty="0" smtClean="0"/>
              <a:t>Company, title placeholder, 20pt</a:t>
            </a:r>
          </a:p>
        </p:txBody>
      </p:sp>
      <p:sp>
        <p:nvSpPr>
          <p:cNvPr id="10" name="Text Placeholder 3"/>
          <p:cNvSpPr>
            <a:spLocks noGrp="1"/>
          </p:cNvSpPr>
          <p:nvPr>
            <p:ph type="body" sz="quarter" idx="14" hasCustomPrompt="1"/>
          </p:nvPr>
        </p:nvSpPr>
        <p:spPr>
          <a:xfrm>
            <a:off x="409682" y="2263137"/>
            <a:ext cx="11364697" cy="1182375"/>
          </a:xfrm>
          <a:prstGeom prst="rect">
            <a:avLst/>
          </a:prstGeom>
        </p:spPr>
        <p:txBody>
          <a:bodyPr wrap="square" anchor="b" anchorCtr="0">
            <a:spAutoFit/>
          </a:bodyPr>
          <a:lstStyle>
            <a:lvl1pPr marL="0" indent="0" algn="ctr">
              <a:lnSpc>
                <a:spcPts val="4200"/>
              </a:lnSpc>
              <a:buNone/>
              <a:defRPr sz="4000" baseline="0"/>
            </a:lvl1pPr>
          </a:lstStyle>
          <a:p>
            <a:pPr lvl="0"/>
            <a:r>
              <a:rPr lang="en-US" dirty="0" smtClean="0"/>
              <a:t>Quote placeholder, sentence case, </a:t>
            </a:r>
            <a:br>
              <a:rPr lang="en-US" dirty="0" smtClean="0"/>
            </a:br>
            <a:r>
              <a:rPr lang="en-US" dirty="0" smtClean="0"/>
              <a:t>center-aligned, 40pt Arial, no quotation marks.</a:t>
            </a:r>
          </a:p>
        </p:txBody>
      </p:sp>
      <p:sp>
        <p:nvSpPr>
          <p:cNvPr id="11"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1932937770"/>
      </p:ext>
    </p:extLst>
  </p:cSld>
  <p:clrMapOvr>
    <a:masterClrMapping/>
  </p:clrMapOvr>
  <p:transition spd="med">
    <p:fade/>
  </p:transition>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Customer Quote">
    <p:spTree>
      <p:nvGrpSpPr>
        <p:cNvPr id="1" name=""/>
        <p:cNvGrpSpPr/>
        <p:nvPr/>
      </p:nvGrpSpPr>
      <p:grpSpPr>
        <a:xfrm>
          <a:off x="0" y="0"/>
          <a:ext cx="0" cy="0"/>
          <a:chOff x="0" y="0"/>
          <a:chExt cx="0" cy="0"/>
        </a:xfrm>
      </p:grpSpPr>
      <p:grpSp>
        <p:nvGrpSpPr>
          <p:cNvPr id="14" name="Group 13"/>
          <p:cNvGrpSpPr/>
          <p:nvPr userDrawn="1"/>
        </p:nvGrpSpPr>
        <p:grpSpPr>
          <a:xfrm>
            <a:off x="2807821" y="3658187"/>
            <a:ext cx="6576361" cy="1015663"/>
            <a:chOff x="2788504" y="3921334"/>
            <a:chExt cx="6574649" cy="1015663"/>
          </a:xfrm>
        </p:grpSpPr>
        <p:sp>
          <p:nvSpPr>
            <p:cNvPr id="15" name="TextBox 14"/>
            <p:cNvSpPr txBox="1"/>
            <p:nvPr/>
          </p:nvSpPr>
          <p:spPr>
            <a:xfrm>
              <a:off x="5040863" y="3921334"/>
              <a:ext cx="2107096" cy="1015663"/>
            </a:xfrm>
            <a:prstGeom prst="rect">
              <a:avLst/>
            </a:prstGeom>
            <a:noFill/>
            <a:ln w="19050" cap="flat" cmpd="sng" algn="ctr">
              <a:noFill/>
              <a:prstDash val="solid"/>
              <a:round/>
              <a:headEnd type="none" w="med" len="med"/>
              <a:tailEnd type="none" w="med" len="med"/>
            </a:ln>
            <a:effectLst/>
          </p:spPr>
          <p:txBody>
            <a:bodyPr wrap="square" rtlCol="0">
              <a:spAutoFit/>
            </a:bodyPr>
            <a:lstStyle/>
            <a:p>
              <a:pPr marL="0" marR="0" lvl="0" indent="0" algn="ctr" defTabSz="1088291"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smtClean="0">
                  <a:ln>
                    <a:noFill/>
                  </a:ln>
                  <a:solidFill>
                    <a:srgbClr val="00A1E0"/>
                  </a:solidFill>
                  <a:effectLst/>
                  <a:uLnTx/>
                  <a:uFillTx/>
                  <a:latin typeface="Arial"/>
                  <a:ea typeface="+mn-ea"/>
                  <a:cs typeface="+mn-cs"/>
                </a:rPr>
                <a:t>“”</a:t>
              </a:r>
            </a:p>
          </p:txBody>
        </p:sp>
        <p:cxnSp>
          <p:nvCxnSpPr>
            <p:cNvPr id="16" name="Straight Connector 15"/>
            <p:cNvCxnSpPr/>
            <p:nvPr/>
          </p:nvCxnSpPr>
          <p:spPr bwMode="auto">
            <a:xfrm flipH="1">
              <a:off x="2788504" y="4295241"/>
              <a:ext cx="2796363" cy="0"/>
            </a:xfrm>
            <a:prstGeom prst="line">
              <a:avLst/>
            </a:prstGeom>
            <a:noFill/>
            <a:ln w="19050" cap="flat" cmpd="sng" algn="ctr">
              <a:solidFill>
                <a:srgbClr val="414141"/>
              </a:solidFill>
              <a:prstDash val="solid"/>
              <a:round/>
              <a:headEnd type="none" w="med" len="med"/>
              <a:tailEnd type="none" w="med" len="med"/>
            </a:ln>
            <a:effectLst/>
          </p:spPr>
        </p:cxnSp>
        <p:cxnSp>
          <p:nvCxnSpPr>
            <p:cNvPr id="17" name="Straight Connector 16"/>
            <p:cNvCxnSpPr/>
            <p:nvPr/>
          </p:nvCxnSpPr>
          <p:spPr bwMode="auto">
            <a:xfrm flipH="1">
              <a:off x="6566790" y="4295241"/>
              <a:ext cx="2796363" cy="0"/>
            </a:xfrm>
            <a:prstGeom prst="line">
              <a:avLst/>
            </a:prstGeom>
            <a:noFill/>
            <a:ln w="19050" cap="flat" cmpd="sng" algn="ctr">
              <a:solidFill>
                <a:srgbClr val="414141"/>
              </a:solidFill>
              <a:prstDash val="solid"/>
              <a:round/>
              <a:headEnd type="none" w="med" len="med"/>
              <a:tailEnd type="none" w="med" len="med"/>
            </a:ln>
            <a:effectLst/>
          </p:spPr>
        </p:cxnSp>
      </p:grpSp>
      <p:sp>
        <p:nvSpPr>
          <p:cNvPr id="11" name="Text Placeholder 3"/>
          <p:cNvSpPr>
            <a:spLocks noGrp="1"/>
          </p:cNvSpPr>
          <p:nvPr>
            <p:ph type="body" sz="quarter" idx="14" hasCustomPrompt="1"/>
          </p:nvPr>
        </p:nvSpPr>
        <p:spPr>
          <a:xfrm>
            <a:off x="409682" y="2320417"/>
            <a:ext cx="11364697" cy="1125094"/>
          </a:xfrm>
          <a:prstGeom prst="rect">
            <a:avLst/>
          </a:prstGeom>
        </p:spPr>
        <p:txBody>
          <a:bodyPr wrap="square" anchor="b" anchorCtr="0">
            <a:spAutoFit/>
          </a:bodyPr>
          <a:lstStyle>
            <a:lvl1pPr marL="0" indent="0" algn="ctr">
              <a:lnSpc>
                <a:spcPts val="4000"/>
              </a:lnSpc>
              <a:buNone/>
              <a:defRPr sz="3600" baseline="0"/>
            </a:lvl1pPr>
          </a:lstStyle>
          <a:p>
            <a:pPr lvl="0"/>
            <a:r>
              <a:rPr lang="en-US" dirty="0" smtClean="0"/>
              <a:t>Long quote placeholder, sentence case, center-aligned, 36pt Arial, no quotation marks.</a:t>
            </a:r>
          </a:p>
        </p:txBody>
      </p:sp>
      <p:sp>
        <p:nvSpPr>
          <p:cNvPr id="9" name="Text Placeholder 5"/>
          <p:cNvSpPr>
            <a:spLocks noGrp="1"/>
          </p:cNvSpPr>
          <p:nvPr>
            <p:ph type="body" sz="quarter" idx="15" hasCustomPrompt="1"/>
          </p:nvPr>
        </p:nvSpPr>
        <p:spPr>
          <a:xfrm>
            <a:off x="409682" y="4449029"/>
            <a:ext cx="11364697" cy="437932"/>
          </a:xfrm>
          <a:prstGeom prst="rect">
            <a:avLst/>
          </a:prstGeom>
        </p:spPr>
        <p:txBody>
          <a:bodyPr anchor="b" anchorCtr="0"/>
          <a:lstStyle>
            <a:lvl1pPr marL="0" indent="0" algn="ctr">
              <a:buNone/>
              <a:defRPr lang="en-US" sz="2000" kern="1200" baseline="0" dirty="0" smtClean="0">
                <a:solidFill>
                  <a:srgbClr val="7F7F7F"/>
                </a:solidFill>
                <a:latin typeface="+mn-lt"/>
                <a:ea typeface="+mn-ea"/>
                <a:cs typeface="+mn-cs"/>
              </a:defRPr>
            </a:lvl1pPr>
          </a:lstStyle>
          <a:p>
            <a:pPr lvl="0"/>
            <a:r>
              <a:rPr lang="en-US" dirty="0" smtClean="0"/>
              <a:t>Name placeholder, 20pt</a:t>
            </a:r>
          </a:p>
        </p:txBody>
      </p:sp>
      <p:sp>
        <p:nvSpPr>
          <p:cNvPr id="10" name="Text Placeholder 7"/>
          <p:cNvSpPr>
            <a:spLocks noGrp="1"/>
          </p:cNvSpPr>
          <p:nvPr>
            <p:ph type="body" sz="quarter" idx="16" hasCustomPrompt="1"/>
          </p:nvPr>
        </p:nvSpPr>
        <p:spPr>
          <a:xfrm>
            <a:off x="409684" y="4854167"/>
            <a:ext cx="11364697" cy="452438"/>
          </a:xfrm>
          <a:prstGeom prst="rect">
            <a:avLst/>
          </a:prstGeom>
        </p:spPr>
        <p:txBody>
          <a:bodyPr>
            <a:normAutofit/>
          </a:bodyPr>
          <a:lstStyle>
            <a:lvl1pPr marL="0" indent="0" algn="ctr">
              <a:buNone/>
              <a:defRPr lang="en-US" sz="2000" kern="1200" cap="none" spc="50" baseline="0" dirty="0" smtClean="0">
                <a:solidFill>
                  <a:srgbClr val="7F7F7F"/>
                </a:solidFill>
                <a:latin typeface="+mn-lt"/>
                <a:ea typeface="+mn-ea"/>
                <a:cs typeface="+mn-cs"/>
              </a:defRPr>
            </a:lvl1pPr>
          </a:lstStyle>
          <a:p>
            <a:pPr lvl="0"/>
            <a:r>
              <a:rPr lang="en-US" dirty="0" smtClean="0"/>
              <a:t>Company, title placeholder, 20pt</a:t>
            </a:r>
          </a:p>
        </p:txBody>
      </p:sp>
      <p:sp>
        <p:nvSpPr>
          <p:cNvPr id="13"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Tree>
    <p:extLst>
      <p:ext uri="{BB962C8B-B14F-4D97-AF65-F5344CB8AC3E}">
        <p14:creationId xmlns:p14="http://schemas.microsoft.com/office/powerpoint/2010/main" val="3310688520"/>
      </p:ext>
    </p:extLst>
  </p:cSld>
  <p:clrMapOvr>
    <a:masterClrMapping/>
  </p:clrMapOvr>
  <p:transition spd="med">
    <p:fade/>
  </p:transition>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preserve="1" userDrawn="1">
  <p:cSld name="Segue and Subtitle">
    <p:spTree>
      <p:nvGrpSpPr>
        <p:cNvPr id="1" name=""/>
        <p:cNvGrpSpPr/>
        <p:nvPr/>
      </p:nvGrpSpPr>
      <p:grpSpPr>
        <a:xfrm>
          <a:off x="0" y="0"/>
          <a:ext cx="0" cy="0"/>
          <a:chOff x="0" y="0"/>
          <a:chExt cx="0" cy="0"/>
        </a:xfrm>
      </p:grpSpPr>
      <p:sp>
        <p:nvSpPr>
          <p:cNvPr id="3" name="Title 1"/>
          <p:cNvSpPr>
            <a:spLocks noGrp="1"/>
          </p:cNvSpPr>
          <p:nvPr>
            <p:ph type="title" hasCustomPrompt="1"/>
          </p:nvPr>
        </p:nvSpPr>
        <p:spPr>
          <a:xfrm>
            <a:off x="3246494" y="2638250"/>
            <a:ext cx="8527887" cy="985840"/>
          </a:xfrm>
        </p:spPr>
        <p:txBody>
          <a:bodyPr vert="horz" lIns="91440" tIns="45720" rIns="91440" bIns="45720" rtlCol="0" anchor="b" anchorCtr="0">
            <a:noAutofit/>
          </a:bodyPr>
          <a:lstStyle>
            <a:lvl1pPr>
              <a:defRPr lang="en-US" sz="4000" dirty="0">
                <a:solidFill>
                  <a:schemeClr val="tx2"/>
                </a:solidFill>
              </a:defRPr>
            </a:lvl1pPr>
          </a:lstStyle>
          <a:p>
            <a:pPr lvl="0"/>
            <a:r>
              <a:rPr lang="en-US" dirty="0" smtClean="0"/>
              <a:t>Segue Placeholder, 40pt</a:t>
            </a:r>
            <a:endParaRPr lang="en-US" dirty="0"/>
          </a:p>
        </p:txBody>
      </p:sp>
      <p:sp>
        <p:nvSpPr>
          <p:cNvPr id="4" name="Text Placeholder 6"/>
          <p:cNvSpPr>
            <a:spLocks noGrp="1"/>
          </p:cNvSpPr>
          <p:nvPr>
            <p:ph type="body" sz="quarter" idx="16" hasCustomPrompt="1"/>
          </p:nvPr>
        </p:nvSpPr>
        <p:spPr>
          <a:xfrm>
            <a:off x="3246494" y="3599710"/>
            <a:ext cx="8527887" cy="606477"/>
          </a:xfrm>
          <a:prstGeom prst="rect">
            <a:avLst/>
          </a:prstGeo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5" name="Picture Placeholder 7"/>
          <p:cNvSpPr>
            <a:spLocks noGrp="1"/>
          </p:cNvSpPr>
          <p:nvPr>
            <p:ph type="pic" sz="quarter" idx="11" hasCustomPrompt="1"/>
          </p:nvPr>
        </p:nvSpPr>
        <p:spPr>
          <a:xfrm>
            <a:off x="0" y="2"/>
            <a:ext cx="2432938" cy="6857999"/>
          </a:xfrm>
          <a:prstGeom prst="rect">
            <a:avLst/>
          </a:prstGeom>
        </p:spPr>
        <p:txBody>
          <a:bodyPr/>
          <a:lstStyle>
            <a:lvl1pPr marL="0" indent="0">
              <a:buNone/>
              <a:defRPr/>
            </a:lvl1pPr>
          </a:lstStyle>
          <a:p>
            <a:r>
              <a:rPr lang="en-US" dirty="0" smtClean="0"/>
              <a:t>Use this box as a guideline for proper image placement.  Place your image on top and align to box.</a:t>
            </a:r>
          </a:p>
        </p:txBody>
      </p:sp>
      <p:sp>
        <p:nvSpPr>
          <p:cNvPr id="6" name="TextBox 5"/>
          <p:cNvSpPr txBox="1"/>
          <p:nvPr userDrawn="1"/>
        </p:nvSpPr>
        <p:spPr>
          <a:xfrm>
            <a:off x="3264969" y="6586590"/>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414141"/>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2571500187"/>
      </p:ext>
    </p:extLst>
  </p:cSld>
  <p:clrMapOvr>
    <a:masterClrMapping/>
  </p:clrMapOvr>
  <p:transition spd="med">
    <p:fade/>
  </p:transition>
  <p:timing>
    <p:tnLst>
      <p:par>
        <p:cTn id="1" dur="indefinite" restart="never" nodeType="tmRoot"/>
      </p:par>
    </p:tnLst>
  </p:timing>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preserve="1" userDrawn="1">
  <p:cSld name="Segue">
    <p:spTree>
      <p:nvGrpSpPr>
        <p:cNvPr id="1" name=""/>
        <p:cNvGrpSpPr/>
        <p:nvPr/>
      </p:nvGrpSpPr>
      <p:grpSpPr>
        <a:xfrm>
          <a:off x="0" y="0"/>
          <a:ext cx="0" cy="0"/>
          <a:chOff x="0" y="0"/>
          <a:chExt cx="0" cy="0"/>
        </a:xfrm>
      </p:grpSpPr>
      <p:sp>
        <p:nvSpPr>
          <p:cNvPr id="3" name="Title 1"/>
          <p:cNvSpPr>
            <a:spLocks noGrp="1"/>
          </p:cNvSpPr>
          <p:nvPr>
            <p:ph type="title" hasCustomPrompt="1"/>
          </p:nvPr>
        </p:nvSpPr>
        <p:spPr>
          <a:xfrm>
            <a:off x="3246966" y="2638250"/>
            <a:ext cx="8544565" cy="985840"/>
          </a:xfrm>
        </p:spPr>
        <p:txBody>
          <a:bodyPr vert="horz" lIns="91440" tIns="45720" rIns="91440" bIns="45720" rtlCol="0" anchor="b" anchorCtr="0">
            <a:noAutofit/>
          </a:bodyPr>
          <a:lstStyle>
            <a:lvl1pPr>
              <a:defRPr lang="en-US" sz="4000" dirty="0">
                <a:solidFill>
                  <a:schemeClr val="tx2"/>
                </a:solidFill>
              </a:defRPr>
            </a:lvl1pPr>
          </a:lstStyle>
          <a:p>
            <a:pPr lvl="0"/>
            <a:r>
              <a:rPr lang="en-US" dirty="0" smtClean="0"/>
              <a:t>Segue Placeholder, 40pt</a:t>
            </a:r>
            <a:endParaRPr lang="en-US" dirty="0"/>
          </a:p>
        </p:txBody>
      </p:sp>
      <p:sp>
        <p:nvSpPr>
          <p:cNvPr id="4" name="Picture Placeholder 7"/>
          <p:cNvSpPr>
            <a:spLocks noGrp="1"/>
          </p:cNvSpPr>
          <p:nvPr>
            <p:ph type="pic" sz="quarter" idx="11" hasCustomPrompt="1"/>
          </p:nvPr>
        </p:nvSpPr>
        <p:spPr>
          <a:xfrm>
            <a:off x="0" y="2"/>
            <a:ext cx="2432938" cy="6857999"/>
          </a:xfrm>
          <a:prstGeom prst="rect">
            <a:avLst/>
          </a:prstGeom>
        </p:spPr>
        <p:txBody>
          <a:bodyPr/>
          <a:lstStyle>
            <a:lvl1pPr marL="0" indent="0">
              <a:buNone/>
              <a:defRPr/>
            </a:lvl1pPr>
          </a:lstStyle>
          <a:p>
            <a:r>
              <a:rPr lang="en-US" dirty="0" smtClean="0"/>
              <a:t>Use this box as a guideline for proper image placement.  Place your image on top and align to box.</a:t>
            </a:r>
          </a:p>
        </p:txBody>
      </p:sp>
      <p:sp>
        <p:nvSpPr>
          <p:cNvPr id="6" name="TextBox 5"/>
          <p:cNvSpPr txBox="1"/>
          <p:nvPr userDrawn="1"/>
        </p:nvSpPr>
        <p:spPr>
          <a:xfrm>
            <a:off x="3264969" y="6586590"/>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414141"/>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1313164931"/>
      </p:ext>
    </p:extLst>
  </p:cSld>
  <p:clrMapOvr>
    <a:masterClrMapping/>
  </p:clrMapOvr>
  <p:transition spd="med">
    <p:fade/>
  </p:transition>
  <p:timing>
    <p:tnLst>
      <p:par>
        <p:cTn id="1" dur="indefinite" restart="never" nodeType="tmRoot"/>
      </p:par>
    </p:tnLst>
  </p:timing>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userDrawn="1">
  <p:cSld name="Appendi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1"/>
          <p:cNvSpPr>
            <a:spLocks noGrp="1"/>
          </p:cNvSpPr>
          <p:nvPr>
            <p:ph type="title" hasCustomPrompt="1"/>
          </p:nvPr>
        </p:nvSpPr>
        <p:spPr>
          <a:xfrm>
            <a:off x="3246966" y="2638250"/>
            <a:ext cx="8509411" cy="985840"/>
          </a:xfrm>
        </p:spPr>
        <p:txBody>
          <a:bodyPr vert="horz" lIns="91440" tIns="45720" rIns="91440" bIns="45720" rtlCol="0" anchor="b" anchorCtr="0">
            <a:noAutofit/>
          </a:bodyPr>
          <a:lstStyle>
            <a:lvl1pPr>
              <a:defRPr lang="en-US" sz="4000" dirty="0">
                <a:solidFill>
                  <a:schemeClr val="tx2"/>
                </a:solidFill>
              </a:defRPr>
            </a:lvl1pPr>
          </a:lstStyle>
          <a:p>
            <a:pPr lvl="0"/>
            <a:r>
              <a:rPr lang="en-US" dirty="0" smtClean="0"/>
              <a:t>Appendix Placeholder, 40pt</a:t>
            </a:r>
            <a:endParaRPr lang="en-US" dirty="0"/>
          </a:p>
        </p:txBody>
      </p:sp>
      <p:sp>
        <p:nvSpPr>
          <p:cNvPr id="4" name="TextBox 3"/>
          <p:cNvSpPr txBox="1"/>
          <p:nvPr userDrawn="1"/>
        </p:nvSpPr>
        <p:spPr>
          <a:xfrm>
            <a:off x="3264969" y="6586590"/>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414141"/>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899836798"/>
      </p:ext>
    </p:extLst>
  </p:cSld>
  <p:clrMapOvr>
    <a:masterClrMapping/>
  </p:clrMapOvr>
  <p:transition spd="med">
    <p:fade/>
  </p:transition>
  <p:timing>
    <p:tnLst>
      <p:par>
        <p:cTn id="1" dur="indefinite" restart="never" nodeType="tmRoot"/>
      </p:par>
    </p:tnLst>
  </p:timing>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3" name="Rectangle 2"/>
          <p:cNvSpPr/>
          <p:nvPr userDrawn="1"/>
        </p:nvSpPr>
        <p:spPr>
          <a:xfrm>
            <a:off x="4777228" y="3536577"/>
            <a:ext cx="2637546" cy="353923"/>
          </a:xfrm>
          <a:prstGeom prst="rect">
            <a:avLst/>
          </a:prstGeom>
        </p:spPr>
        <p:txBody>
          <a:bodyPr wrap="none" lIns="91418" tIns="45710" rIns="91418" bIns="45710">
            <a:spAutoFit/>
          </a:bodyPr>
          <a:lstStyle/>
          <a:p>
            <a:pPr marL="0" marR="0" lvl="0" indent="0" algn="ctr" defTabSz="1088291" rtl="0" eaLnBrk="1" fontAlgn="auto" latinLnBrk="0" hangingPunct="1">
              <a:lnSpc>
                <a:spcPct val="100000"/>
              </a:lnSpc>
              <a:spcBef>
                <a:spcPts val="1800"/>
              </a:spcBef>
              <a:spcAft>
                <a:spcPts val="0"/>
              </a:spcAft>
              <a:buClr>
                <a:srgbClr val="FFFFFF">
                  <a:lumMod val="50000"/>
                </a:srgbClr>
              </a:buClr>
              <a:buSzTx/>
              <a:buFontTx/>
              <a:buNone/>
              <a:tabLst/>
              <a:defRPr/>
            </a:pPr>
            <a:r>
              <a:rPr kumimoji="0" lang="en-US" sz="1700" b="0" i="0" u="none" strike="noStrike" kern="1200" cap="none" spc="50" normalizeH="0" baseline="0" noProof="0" dirty="0" smtClean="0">
                <a:ln>
                  <a:noFill/>
                </a:ln>
                <a:solidFill>
                  <a:srgbClr val="000000"/>
                </a:solidFill>
                <a:effectLst/>
                <a:uLnTx/>
                <a:uFillTx/>
                <a:latin typeface="Arial"/>
                <a:ea typeface="+mn-ea"/>
                <a:cs typeface="+mn-cs"/>
              </a:rPr>
              <a:t>Work better. Live better.</a:t>
            </a:r>
            <a:endParaRPr kumimoji="0" lang="en-US" sz="1700" b="0" i="0" u="none" strike="noStrike" kern="1200" cap="none" spc="50" normalizeH="0" baseline="0" noProof="0" dirty="0">
              <a:ln>
                <a:noFill/>
              </a:ln>
              <a:solidFill>
                <a:srgbClr val="000000"/>
              </a:solidFill>
              <a:effectLst/>
              <a:uLnTx/>
              <a:uFillTx/>
              <a:latin typeface="Arial"/>
              <a:ea typeface="+mn-ea"/>
              <a:cs typeface="+mn-cs"/>
            </a:endParaRPr>
          </a:p>
        </p:txBody>
      </p:sp>
      <p:pic>
        <p:nvPicPr>
          <p:cNvPr id="5" name="Picture 4" descr="Citrix_Logo_Black_v2.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5407972" y="2908958"/>
            <a:ext cx="1376054" cy="514717"/>
          </a:xfrm>
          <a:prstGeom prst="rect">
            <a:avLst/>
          </a:prstGeom>
        </p:spPr>
      </p:pic>
    </p:spTree>
    <p:extLst>
      <p:ext uri="{BB962C8B-B14F-4D97-AF65-F5344CB8AC3E}">
        <p14:creationId xmlns:p14="http://schemas.microsoft.com/office/powerpoint/2010/main" val="2636277174"/>
      </p:ext>
    </p:extLst>
  </p:cSld>
  <p:clrMapOvr>
    <a:masterClrMapping/>
  </p:clrMapOvr>
  <p:transition spd="med">
    <p:fade/>
  </p:transition>
</p:sldLayout>
</file>

<file path=ppt/slideLayouts/slideLayout112.xml><?xml version="1.0" encoding="utf-8"?>
<p:sldLayout xmlns:a="http://schemas.openxmlformats.org/drawingml/2006/main" xmlns:r="http://schemas.openxmlformats.org/officeDocument/2006/relationships" xmlns:p="http://schemas.openxmlformats.org/presentationml/2006/main" userDrawn="1">
  <p:cSld name="Text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tabLst/>
              <a:defRPr>
                <a:solidFill>
                  <a:srgbClr val="4D4F53"/>
                </a:solidFill>
              </a:defRPr>
            </a:lvl1pPr>
          </a:lstStyle>
          <a:p>
            <a:r>
              <a:rPr lang="en-US" dirty="0" smtClean="0"/>
              <a:t>Click to edit Master title style</a:t>
            </a:r>
            <a:endParaRPr lang="en-US" dirty="0"/>
          </a:p>
        </p:txBody>
      </p:sp>
      <p:sp>
        <p:nvSpPr>
          <p:cNvPr id="4" name="Slide Number Placeholder 3"/>
          <p:cNvSpPr>
            <a:spLocks noGrp="1"/>
          </p:cNvSpPr>
          <p:nvPr>
            <p:ph type="sldNum" sz="quarter" idx="12"/>
          </p:nvPr>
        </p:nvSpPr>
        <p:spPr>
          <a:xfrm>
            <a:off x="158386" y="6586592"/>
            <a:ext cx="410608" cy="246199"/>
          </a:xfrm>
        </p:spPr>
        <p:txBody>
          <a:bodyPr lIns="121899" tIns="60949" rIns="121899" bIns="60949"/>
          <a:lstStyle/>
          <a:p>
            <a:pPr defTabSz="1088291" eaLnBrk="0" fontAlgn="base" hangingPunct="0">
              <a:spcBef>
                <a:spcPct val="0"/>
              </a:spcBef>
              <a:spcAft>
                <a:spcPct val="0"/>
              </a:spcAft>
            </a:pPr>
            <a:fld id="{6E8C7BDD-EF70-493B-802D-5E1A4C88F269}" type="slidenum">
              <a:rPr lang="en-US" smtClean="0">
                <a:solidFill>
                  <a:srgbClr val="414141"/>
                </a:solidFill>
              </a:rPr>
              <a:pPr defTabSz="1088291" eaLnBrk="0" fontAlgn="base" hangingPunct="0">
                <a:spcBef>
                  <a:spcPct val="0"/>
                </a:spcBef>
                <a:spcAft>
                  <a:spcPct val="0"/>
                </a:spcAft>
              </a:pPr>
              <a:t>‹#›</a:t>
            </a:fld>
            <a:endParaRPr lang="en-US">
              <a:solidFill>
                <a:srgbClr val="414141"/>
              </a:solidFill>
            </a:endParaRPr>
          </a:p>
        </p:txBody>
      </p:sp>
      <p:sp>
        <p:nvSpPr>
          <p:cNvPr id="5" name="Content Placeholder 4"/>
          <p:cNvSpPr>
            <a:spLocks noGrp="1"/>
          </p:cNvSpPr>
          <p:nvPr>
            <p:ph sz="quarter" idx="13"/>
          </p:nvPr>
        </p:nvSpPr>
        <p:spPr>
          <a:xfrm>
            <a:off x="529168" y="1764033"/>
            <a:ext cx="11154833" cy="4387849"/>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4088611762"/>
      </p:ext>
    </p:extLst>
  </p:cSld>
  <p:clrMapOvr>
    <a:masterClrMapping/>
  </p:clrMapOvr>
  <p:timing>
    <p:tnLst>
      <p:par>
        <p:cTn id="1" dur="indefinite" restart="never" nodeType="tmRoot"/>
      </p:par>
    </p:tnLst>
  </p:timing>
</p:sldLayout>
</file>

<file path=ppt/slideLayouts/slideLayout113.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501462430"/>
      </p:ext>
    </p:extLst>
  </p:cSld>
  <p:clrMapOvr>
    <a:masterClrMapping/>
  </p:clrMapOvr>
  <p:transition spd="med">
    <p:fade/>
  </p:transition>
</p:sldLayout>
</file>

<file path=ppt/slideLayouts/slideLayout114.xml><?xml version="1.0" encoding="utf-8"?>
<p:sldLayout xmlns:a="http://schemas.openxmlformats.org/drawingml/2006/main" xmlns:r="http://schemas.openxmlformats.org/officeDocument/2006/relationships" xmlns:p="http://schemas.openxmlformats.org/presentationml/2006/main">
  <p:cSld name="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89699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Freeform 8"/>
          <p:cNvSpPr>
            <a:spLocks noEditPoints="1"/>
          </p:cNvSpPr>
          <p:nvPr userDrawn="1"/>
        </p:nvSpPr>
        <p:spPr bwMode="auto">
          <a:xfrm>
            <a:off x="533097" y="1936119"/>
            <a:ext cx="1280387" cy="535033"/>
          </a:xfrm>
          <a:custGeom>
            <a:avLst/>
            <a:gdLst>
              <a:gd name="T0" fmla="*/ 0 w 942"/>
              <a:gd name="T1" fmla="*/ 197 h 394"/>
              <a:gd name="T2" fmla="*/ 185 w 942"/>
              <a:gd name="T3" fmla="*/ 270 h 394"/>
              <a:gd name="T4" fmla="*/ 108 w 942"/>
              <a:gd name="T5" fmla="*/ 244 h 394"/>
              <a:gd name="T6" fmla="*/ 108 w 942"/>
              <a:gd name="T7" fmla="*/ 150 h 394"/>
              <a:gd name="T8" fmla="*/ 185 w 942"/>
              <a:gd name="T9" fmla="*/ 122 h 394"/>
              <a:gd name="T10" fmla="*/ 940 w 942"/>
              <a:gd name="T11" fmla="*/ 94 h 394"/>
              <a:gd name="T12" fmla="*/ 940 w 942"/>
              <a:gd name="T13" fmla="*/ 94 h 394"/>
              <a:gd name="T14" fmla="*/ 865 w 942"/>
              <a:gd name="T15" fmla="*/ 94 h 394"/>
              <a:gd name="T16" fmla="*/ 811 w 942"/>
              <a:gd name="T17" fmla="*/ 94 h 394"/>
              <a:gd name="T18" fmla="*/ 799 w 942"/>
              <a:gd name="T19" fmla="*/ 188 h 394"/>
              <a:gd name="T20" fmla="*/ 792 w 942"/>
              <a:gd name="T21" fmla="*/ 298 h 394"/>
              <a:gd name="T22" fmla="*/ 869 w 942"/>
              <a:gd name="T23" fmla="*/ 298 h 394"/>
              <a:gd name="T24" fmla="*/ 872 w 942"/>
              <a:gd name="T25" fmla="*/ 188 h 394"/>
              <a:gd name="T26" fmla="*/ 705 w 942"/>
              <a:gd name="T27" fmla="*/ 94 h 394"/>
              <a:gd name="T28" fmla="*/ 644 w 942"/>
              <a:gd name="T29" fmla="*/ 298 h 394"/>
              <a:gd name="T30" fmla="*/ 705 w 942"/>
              <a:gd name="T31" fmla="*/ 94 h 394"/>
              <a:gd name="T32" fmla="*/ 452 w 942"/>
              <a:gd name="T33" fmla="*/ 94 h 394"/>
              <a:gd name="T34" fmla="*/ 513 w 942"/>
              <a:gd name="T35" fmla="*/ 298 h 394"/>
              <a:gd name="T36" fmla="*/ 553 w 942"/>
              <a:gd name="T37" fmla="*/ 298 h 394"/>
              <a:gd name="T38" fmla="*/ 569 w 942"/>
              <a:gd name="T39" fmla="*/ 216 h 394"/>
              <a:gd name="T40" fmla="*/ 590 w 942"/>
              <a:gd name="T41" fmla="*/ 113 h 394"/>
              <a:gd name="T42" fmla="*/ 436 w 942"/>
              <a:gd name="T43" fmla="*/ 94 h 394"/>
              <a:gd name="T44" fmla="*/ 281 w 942"/>
              <a:gd name="T45" fmla="*/ 148 h 394"/>
              <a:gd name="T46" fmla="*/ 328 w 942"/>
              <a:gd name="T47" fmla="*/ 298 h 394"/>
              <a:gd name="T48" fmla="*/ 389 w 942"/>
              <a:gd name="T49" fmla="*/ 148 h 394"/>
              <a:gd name="T50" fmla="*/ 436 w 942"/>
              <a:gd name="T51" fmla="*/ 94 h 394"/>
              <a:gd name="T52" fmla="*/ 204 w 942"/>
              <a:gd name="T53" fmla="*/ 94 h 394"/>
              <a:gd name="T54" fmla="*/ 265 w 942"/>
              <a:gd name="T55" fmla="*/ 298 h 394"/>
              <a:gd name="T56" fmla="*/ 675 w 942"/>
              <a:gd name="T57" fmla="*/ 317 h 394"/>
              <a:gd name="T58" fmla="*/ 675 w 942"/>
              <a:gd name="T59" fmla="*/ 394 h 394"/>
              <a:gd name="T60" fmla="*/ 675 w 942"/>
              <a:gd name="T61" fmla="*/ 317 h 394"/>
              <a:gd name="T62" fmla="*/ 513 w 942"/>
              <a:gd name="T63" fmla="*/ 139 h 394"/>
              <a:gd name="T64" fmla="*/ 551 w 942"/>
              <a:gd name="T65" fmla="*/ 162 h 394"/>
              <a:gd name="T66" fmla="*/ 234 w 942"/>
              <a:gd name="T67" fmla="*/ 0 h 394"/>
              <a:gd name="T68" fmla="*/ 234 w 942"/>
              <a:gd name="T69" fmla="*/ 75 h 394"/>
              <a:gd name="T70" fmla="*/ 234 w 942"/>
              <a:gd name="T71" fmla="*/ 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42" h="394">
                <a:moveTo>
                  <a:pt x="108" y="89"/>
                </a:moveTo>
                <a:cubicBezTo>
                  <a:pt x="47" y="89"/>
                  <a:pt x="0" y="136"/>
                  <a:pt x="0" y="197"/>
                </a:cubicBezTo>
                <a:cubicBezTo>
                  <a:pt x="0" y="256"/>
                  <a:pt x="47" y="303"/>
                  <a:pt x="108" y="303"/>
                </a:cubicBezTo>
                <a:cubicBezTo>
                  <a:pt x="138" y="303"/>
                  <a:pt x="164" y="291"/>
                  <a:pt x="185" y="270"/>
                </a:cubicBezTo>
                <a:cubicBezTo>
                  <a:pt x="152" y="218"/>
                  <a:pt x="152" y="218"/>
                  <a:pt x="152" y="218"/>
                </a:cubicBezTo>
                <a:cubicBezTo>
                  <a:pt x="143" y="232"/>
                  <a:pt x="124" y="244"/>
                  <a:pt x="108" y="244"/>
                </a:cubicBezTo>
                <a:cubicBezTo>
                  <a:pt x="82" y="244"/>
                  <a:pt x="61" y="223"/>
                  <a:pt x="61" y="197"/>
                </a:cubicBezTo>
                <a:cubicBezTo>
                  <a:pt x="61" y="171"/>
                  <a:pt x="82" y="150"/>
                  <a:pt x="108" y="150"/>
                </a:cubicBezTo>
                <a:cubicBezTo>
                  <a:pt x="124" y="150"/>
                  <a:pt x="143" y="160"/>
                  <a:pt x="152" y="174"/>
                </a:cubicBezTo>
                <a:cubicBezTo>
                  <a:pt x="185" y="122"/>
                  <a:pt x="185" y="122"/>
                  <a:pt x="185" y="122"/>
                </a:cubicBezTo>
                <a:cubicBezTo>
                  <a:pt x="164" y="101"/>
                  <a:pt x="138" y="89"/>
                  <a:pt x="108" y="89"/>
                </a:cubicBezTo>
                <a:moveTo>
                  <a:pt x="940" y="94"/>
                </a:moveTo>
                <a:cubicBezTo>
                  <a:pt x="940" y="94"/>
                  <a:pt x="940" y="94"/>
                  <a:pt x="940" y="94"/>
                </a:cubicBezTo>
                <a:cubicBezTo>
                  <a:pt x="940" y="94"/>
                  <a:pt x="940" y="94"/>
                  <a:pt x="940" y="94"/>
                </a:cubicBezTo>
                <a:moveTo>
                  <a:pt x="940" y="94"/>
                </a:moveTo>
                <a:cubicBezTo>
                  <a:pt x="865" y="94"/>
                  <a:pt x="865" y="94"/>
                  <a:pt x="865" y="94"/>
                </a:cubicBezTo>
                <a:cubicBezTo>
                  <a:pt x="836" y="136"/>
                  <a:pt x="836" y="136"/>
                  <a:pt x="836" y="136"/>
                </a:cubicBezTo>
                <a:cubicBezTo>
                  <a:pt x="811" y="94"/>
                  <a:pt x="811" y="94"/>
                  <a:pt x="811" y="94"/>
                </a:cubicBezTo>
                <a:cubicBezTo>
                  <a:pt x="736" y="94"/>
                  <a:pt x="736" y="94"/>
                  <a:pt x="736" y="94"/>
                </a:cubicBezTo>
                <a:cubicBezTo>
                  <a:pt x="799" y="188"/>
                  <a:pt x="799" y="188"/>
                  <a:pt x="799" y="188"/>
                </a:cubicBezTo>
                <a:cubicBezTo>
                  <a:pt x="717" y="298"/>
                  <a:pt x="717" y="298"/>
                  <a:pt x="717" y="298"/>
                </a:cubicBezTo>
                <a:cubicBezTo>
                  <a:pt x="792" y="298"/>
                  <a:pt x="792" y="298"/>
                  <a:pt x="792" y="298"/>
                </a:cubicBezTo>
                <a:cubicBezTo>
                  <a:pt x="834" y="239"/>
                  <a:pt x="834" y="239"/>
                  <a:pt x="834" y="239"/>
                </a:cubicBezTo>
                <a:cubicBezTo>
                  <a:pt x="869" y="298"/>
                  <a:pt x="869" y="298"/>
                  <a:pt x="869" y="298"/>
                </a:cubicBezTo>
                <a:cubicBezTo>
                  <a:pt x="942" y="298"/>
                  <a:pt x="942" y="298"/>
                  <a:pt x="942" y="298"/>
                </a:cubicBezTo>
                <a:cubicBezTo>
                  <a:pt x="872" y="188"/>
                  <a:pt x="872" y="188"/>
                  <a:pt x="872" y="188"/>
                </a:cubicBezTo>
                <a:cubicBezTo>
                  <a:pt x="940" y="94"/>
                  <a:pt x="940" y="94"/>
                  <a:pt x="940" y="94"/>
                </a:cubicBezTo>
                <a:moveTo>
                  <a:pt x="705" y="94"/>
                </a:moveTo>
                <a:cubicBezTo>
                  <a:pt x="644" y="94"/>
                  <a:pt x="644" y="94"/>
                  <a:pt x="644" y="94"/>
                </a:cubicBezTo>
                <a:cubicBezTo>
                  <a:pt x="644" y="298"/>
                  <a:pt x="644" y="298"/>
                  <a:pt x="644" y="298"/>
                </a:cubicBezTo>
                <a:cubicBezTo>
                  <a:pt x="705" y="298"/>
                  <a:pt x="705" y="298"/>
                  <a:pt x="705" y="298"/>
                </a:cubicBezTo>
                <a:cubicBezTo>
                  <a:pt x="705" y="94"/>
                  <a:pt x="705" y="94"/>
                  <a:pt x="705" y="94"/>
                </a:cubicBezTo>
                <a:moveTo>
                  <a:pt x="534" y="94"/>
                </a:moveTo>
                <a:cubicBezTo>
                  <a:pt x="452" y="94"/>
                  <a:pt x="452" y="94"/>
                  <a:pt x="452" y="94"/>
                </a:cubicBezTo>
                <a:cubicBezTo>
                  <a:pt x="452" y="298"/>
                  <a:pt x="452" y="298"/>
                  <a:pt x="452" y="298"/>
                </a:cubicBezTo>
                <a:cubicBezTo>
                  <a:pt x="513" y="298"/>
                  <a:pt x="513" y="298"/>
                  <a:pt x="513" y="298"/>
                </a:cubicBezTo>
                <a:cubicBezTo>
                  <a:pt x="513" y="237"/>
                  <a:pt x="513" y="237"/>
                  <a:pt x="513" y="237"/>
                </a:cubicBezTo>
                <a:cubicBezTo>
                  <a:pt x="553" y="298"/>
                  <a:pt x="553" y="298"/>
                  <a:pt x="553" y="298"/>
                </a:cubicBezTo>
                <a:cubicBezTo>
                  <a:pt x="630" y="298"/>
                  <a:pt x="630" y="298"/>
                  <a:pt x="630" y="298"/>
                </a:cubicBezTo>
                <a:cubicBezTo>
                  <a:pt x="569" y="216"/>
                  <a:pt x="569" y="216"/>
                  <a:pt x="569" y="216"/>
                </a:cubicBezTo>
                <a:cubicBezTo>
                  <a:pt x="593" y="209"/>
                  <a:pt x="607" y="188"/>
                  <a:pt x="607" y="160"/>
                </a:cubicBezTo>
                <a:cubicBezTo>
                  <a:pt x="607" y="141"/>
                  <a:pt x="600" y="124"/>
                  <a:pt x="590" y="113"/>
                </a:cubicBezTo>
                <a:cubicBezTo>
                  <a:pt x="576" y="101"/>
                  <a:pt x="558" y="94"/>
                  <a:pt x="534" y="94"/>
                </a:cubicBezTo>
                <a:moveTo>
                  <a:pt x="436" y="94"/>
                </a:moveTo>
                <a:cubicBezTo>
                  <a:pt x="281" y="94"/>
                  <a:pt x="281" y="94"/>
                  <a:pt x="281" y="94"/>
                </a:cubicBezTo>
                <a:cubicBezTo>
                  <a:pt x="281" y="148"/>
                  <a:pt x="281" y="148"/>
                  <a:pt x="281" y="148"/>
                </a:cubicBezTo>
                <a:cubicBezTo>
                  <a:pt x="328" y="148"/>
                  <a:pt x="328" y="148"/>
                  <a:pt x="328" y="148"/>
                </a:cubicBezTo>
                <a:cubicBezTo>
                  <a:pt x="328" y="298"/>
                  <a:pt x="328" y="298"/>
                  <a:pt x="328" y="298"/>
                </a:cubicBezTo>
                <a:cubicBezTo>
                  <a:pt x="389" y="298"/>
                  <a:pt x="389" y="298"/>
                  <a:pt x="389" y="298"/>
                </a:cubicBezTo>
                <a:cubicBezTo>
                  <a:pt x="389" y="148"/>
                  <a:pt x="389" y="148"/>
                  <a:pt x="389" y="148"/>
                </a:cubicBezTo>
                <a:cubicBezTo>
                  <a:pt x="436" y="148"/>
                  <a:pt x="436" y="148"/>
                  <a:pt x="436" y="148"/>
                </a:cubicBezTo>
                <a:cubicBezTo>
                  <a:pt x="436" y="94"/>
                  <a:pt x="436" y="94"/>
                  <a:pt x="436" y="94"/>
                </a:cubicBezTo>
                <a:moveTo>
                  <a:pt x="265" y="94"/>
                </a:moveTo>
                <a:cubicBezTo>
                  <a:pt x="204" y="94"/>
                  <a:pt x="204" y="94"/>
                  <a:pt x="204" y="94"/>
                </a:cubicBezTo>
                <a:cubicBezTo>
                  <a:pt x="204" y="298"/>
                  <a:pt x="204" y="298"/>
                  <a:pt x="204" y="298"/>
                </a:cubicBezTo>
                <a:cubicBezTo>
                  <a:pt x="265" y="298"/>
                  <a:pt x="265" y="298"/>
                  <a:pt x="265" y="298"/>
                </a:cubicBezTo>
                <a:cubicBezTo>
                  <a:pt x="265" y="94"/>
                  <a:pt x="265" y="94"/>
                  <a:pt x="265" y="94"/>
                </a:cubicBezTo>
                <a:moveTo>
                  <a:pt x="675" y="317"/>
                </a:moveTo>
                <a:cubicBezTo>
                  <a:pt x="654" y="317"/>
                  <a:pt x="637" y="333"/>
                  <a:pt x="637" y="354"/>
                </a:cubicBezTo>
                <a:cubicBezTo>
                  <a:pt x="637" y="375"/>
                  <a:pt x="654" y="394"/>
                  <a:pt x="675" y="394"/>
                </a:cubicBezTo>
                <a:cubicBezTo>
                  <a:pt x="696" y="394"/>
                  <a:pt x="715" y="375"/>
                  <a:pt x="715" y="354"/>
                </a:cubicBezTo>
                <a:cubicBezTo>
                  <a:pt x="715" y="333"/>
                  <a:pt x="696" y="317"/>
                  <a:pt x="675" y="317"/>
                </a:cubicBezTo>
                <a:moveTo>
                  <a:pt x="513" y="185"/>
                </a:moveTo>
                <a:cubicBezTo>
                  <a:pt x="513" y="139"/>
                  <a:pt x="513" y="139"/>
                  <a:pt x="513" y="139"/>
                </a:cubicBezTo>
                <a:cubicBezTo>
                  <a:pt x="525" y="139"/>
                  <a:pt x="539" y="139"/>
                  <a:pt x="546" y="146"/>
                </a:cubicBezTo>
                <a:cubicBezTo>
                  <a:pt x="551" y="150"/>
                  <a:pt x="551" y="155"/>
                  <a:pt x="551" y="162"/>
                </a:cubicBezTo>
                <a:cubicBezTo>
                  <a:pt x="551" y="178"/>
                  <a:pt x="541" y="185"/>
                  <a:pt x="513" y="185"/>
                </a:cubicBezTo>
                <a:moveTo>
                  <a:pt x="234" y="0"/>
                </a:moveTo>
                <a:cubicBezTo>
                  <a:pt x="213" y="0"/>
                  <a:pt x="195" y="17"/>
                  <a:pt x="195" y="38"/>
                </a:cubicBezTo>
                <a:cubicBezTo>
                  <a:pt x="195" y="59"/>
                  <a:pt x="213" y="75"/>
                  <a:pt x="234" y="75"/>
                </a:cubicBezTo>
                <a:cubicBezTo>
                  <a:pt x="255" y="75"/>
                  <a:pt x="272" y="59"/>
                  <a:pt x="272" y="38"/>
                </a:cubicBezTo>
                <a:cubicBezTo>
                  <a:pt x="272" y="17"/>
                  <a:pt x="255" y="0"/>
                  <a:pt x="234" y="0"/>
                </a:cubicBezTo>
              </a:path>
            </a:pathLst>
          </a:custGeom>
          <a:solidFill>
            <a:schemeClr val="bg2"/>
          </a:solidFill>
          <a:ln>
            <a:noFill/>
          </a:ln>
          <a:extLst/>
        </p:spPr>
        <p:txBody>
          <a:bodyPr vert="horz" wrap="square" lIns="91440" tIns="45720" rIns="91440" bIns="45720" numCol="1" anchor="t" anchorCtr="0" compatLnSpc="1">
            <a:prstTxWarp prst="textNoShape">
              <a:avLst/>
            </a:prstTxWarp>
          </a:bodyPr>
          <a:lstStyle/>
          <a:p>
            <a:pPr marL="0" marR="0" lvl="0" indent="0" algn="l" defTabSz="1088291"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dirty="0">
              <a:ln>
                <a:noFill/>
              </a:ln>
              <a:solidFill>
                <a:srgbClr val="FFFFFF"/>
              </a:solidFill>
              <a:effectLst/>
              <a:uLnTx/>
              <a:uFillTx/>
              <a:latin typeface="Arial"/>
              <a:ea typeface="+mn-ea"/>
              <a:cs typeface="+mn-cs"/>
            </a:endParaRPr>
          </a:p>
        </p:txBody>
      </p:sp>
      <p:sp>
        <p:nvSpPr>
          <p:cNvPr id="3" name="Text Placeholder 2"/>
          <p:cNvSpPr>
            <a:spLocks noGrp="1"/>
          </p:cNvSpPr>
          <p:nvPr>
            <p:ph type="body" sz="quarter" idx="15" hasCustomPrompt="1"/>
          </p:nvPr>
        </p:nvSpPr>
        <p:spPr>
          <a:xfrm>
            <a:off x="431942" y="3250984"/>
            <a:ext cx="8608079" cy="646331"/>
          </a:xfrm>
        </p:spPr>
        <p:txBody>
          <a:bodyPr anchor="b" anchorCtr="0">
            <a:spAutoFit/>
          </a:bodyPr>
          <a:lstStyle>
            <a:lvl1pPr marL="0" indent="0">
              <a:buNone/>
              <a:defRPr sz="3600">
                <a:solidFill>
                  <a:schemeClr val="tx2"/>
                </a:solidFill>
              </a:defRPr>
            </a:lvl1pPr>
          </a:lstStyle>
          <a:p>
            <a:pPr lvl="0"/>
            <a:r>
              <a:rPr lang="en-US" dirty="0" smtClean="0"/>
              <a:t>Presentation Title Placeholder</a:t>
            </a:r>
          </a:p>
        </p:txBody>
      </p:sp>
      <p:sp>
        <p:nvSpPr>
          <p:cNvPr id="15" name="Text Placeholder 11"/>
          <p:cNvSpPr>
            <a:spLocks noGrp="1"/>
          </p:cNvSpPr>
          <p:nvPr>
            <p:ph type="body" sz="quarter" idx="12" hasCustomPrompt="1"/>
          </p:nvPr>
        </p:nvSpPr>
        <p:spPr>
          <a:xfrm>
            <a:off x="444277" y="4484152"/>
            <a:ext cx="7764581" cy="369332"/>
          </a:xfrm>
          <a:prstGeom prst="rect">
            <a:avLst/>
          </a:prstGeom>
        </p:spPr>
        <p:txBody>
          <a:bodyPr wrap="square">
            <a:spAutoFit/>
          </a:bodyPr>
          <a:lstStyle>
            <a:lvl1pPr marL="0" indent="0" algn="l" defTabSz="1088291" rtl="0" eaLnBrk="1" latinLnBrk="0" hangingPunct="1">
              <a:lnSpc>
                <a:spcPct val="100000"/>
              </a:lnSpc>
              <a:spcBef>
                <a:spcPct val="0"/>
              </a:spcBef>
              <a:spcAft>
                <a:spcPct val="0"/>
              </a:spcAft>
              <a:buClr>
                <a:schemeClr val="tx1">
                  <a:lumMod val="65000"/>
                </a:schemeClr>
              </a:buClr>
              <a:buFont typeface="Times" pitchFamily="1" charset="0"/>
              <a:buNone/>
              <a:tabLst/>
              <a:defRPr lang="en-US" sz="1800" b="0" kern="1200" baseline="0" dirty="0" smtClean="0">
                <a:solidFill>
                  <a:schemeClr val="bg2"/>
                </a:solidFill>
                <a:latin typeface="+mj-lt"/>
                <a:ea typeface="+mn-ea"/>
                <a:cs typeface="Arial" pitchFamily="34" charset="0"/>
              </a:defRPr>
            </a:lvl1pPr>
          </a:lstStyle>
          <a:p>
            <a:pPr marL="0" marR="0" lvl="0" indent="0" algn="l" defTabSz="1088291" rtl="0" eaLnBrk="1" fontAlgn="auto" latinLnBrk="0" hangingPunct="1">
              <a:lnSpc>
                <a:spcPct val="100000"/>
              </a:lnSpc>
              <a:spcBef>
                <a:spcPct val="0"/>
              </a:spcBef>
              <a:spcAft>
                <a:spcPct val="0"/>
              </a:spcAft>
              <a:buClr>
                <a:srgbClr val="000000">
                  <a:lumMod val="65000"/>
                </a:srgbClr>
              </a:buClr>
              <a:buSzTx/>
              <a:buFont typeface="Times" pitchFamily="1" charset="0"/>
              <a:buNone/>
              <a:tabLst/>
              <a:defRPr/>
            </a:pPr>
            <a:r>
              <a:rPr kumimoji="0" lang="en-US" sz="1800" b="0" i="0" u="none" strike="noStrike" kern="1200" cap="none" spc="0" normalizeH="0" baseline="0" noProof="0" dirty="0" smtClean="0">
                <a:ln>
                  <a:noFill/>
                </a:ln>
                <a:solidFill>
                  <a:srgbClr val="000000">
                    <a:lumMod val="50000"/>
                  </a:srgbClr>
                </a:solidFill>
                <a:effectLst/>
                <a:uLnTx/>
                <a:uFillTx/>
                <a:latin typeface="Arial"/>
                <a:ea typeface="+mn-ea"/>
                <a:cs typeface="Arial" pitchFamily="34" charset="0"/>
              </a:rPr>
              <a:t>Presenter placeholder</a:t>
            </a:r>
          </a:p>
        </p:txBody>
      </p:sp>
      <p:sp>
        <p:nvSpPr>
          <p:cNvPr id="16" name="Text Placeholder 5"/>
          <p:cNvSpPr>
            <a:spLocks noGrp="1"/>
          </p:cNvSpPr>
          <p:nvPr>
            <p:ph type="body" sz="quarter" idx="13" hasCustomPrompt="1"/>
          </p:nvPr>
        </p:nvSpPr>
        <p:spPr>
          <a:xfrm>
            <a:off x="444277" y="3886991"/>
            <a:ext cx="7764581" cy="310341"/>
          </a:xfrm>
          <a:prstGeom prst="rect">
            <a:avLst/>
          </a:prstGeom>
        </p:spPr>
        <p:txBody>
          <a:bodyPr anchor="t" anchorCtr="0">
            <a:spAutoFit/>
          </a:bodyPr>
          <a:lstStyle>
            <a:lvl1pPr marL="0" indent="0" algn="l" defTabSz="1088291" rtl="0" eaLnBrk="1" latinLnBrk="0" hangingPunct="1">
              <a:lnSpc>
                <a:spcPts val="1700"/>
              </a:lnSpc>
              <a:buNone/>
              <a:defRPr lang="en-US" sz="2000" kern="1200" cap="none" spc="0" baseline="0" dirty="0" smtClean="0">
                <a:solidFill>
                  <a:srgbClr val="7F7F7F"/>
                </a:solidFill>
                <a:latin typeface="+mn-lt"/>
                <a:ea typeface="+mn-ea"/>
                <a:cs typeface="+mn-cs"/>
              </a:defRPr>
            </a:lvl1pPr>
          </a:lstStyle>
          <a:p>
            <a:pPr marL="0" marR="0" lvl="0" indent="0" algn="l" defTabSz="1088291" rtl="0" eaLnBrk="1" fontAlgn="auto" latinLnBrk="0" hangingPunct="1">
              <a:lnSpc>
                <a:spcPts val="17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rgbClr val="FFFFFF">
                    <a:lumMod val="50000"/>
                  </a:srgbClr>
                </a:solidFill>
                <a:effectLst/>
                <a:uLnTx/>
                <a:uFillTx/>
                <a:latin typeface="Arial"/>
                <a:ea typeface="+mn-ea"/>
                <a:cs typeface="+mn-cs"/>
              </a:rPr>
              <a:t>Subtitle placeholder</a:t>
            </a:r>
          </a:p>
        </p:txBody>
      </p:sp>
      <p:sp>
        <p:nvSpPr>
          <p:cNvPr id="17" name="Text Placeholder 11"/>
          <p:cNvSpPr>
            <a:spLocks noGrp="1"/>
          </p:cNvSpPr>
          <p:nvPr>
            <p:ph type="body" sz="quarter" idx="16" hasCustomPrompt="1"/>
          </p:nvPr>
        </p:nvSpPr>
        <p:spPr>
          <a:xfrm>
            <a:off x="444277" y="4811233"/>
            <a:ext cx="7764581" cy="369332"/>
          </a:xfrm>
          <a:prstGeom prst="rect">
            <a:avLst/>
          </a:prstGeom>
        </p:spPr>
        <p:txBody>
          <a:bodyPr wrap="square">
            <a:spAutoFit/>
          </a:bodyPr>
          <a:lstStyle>
            <a:lvl1pPr marL="0" indent="0" algn="l" defTabSz="1088291" rtl="0" eaLnBrk="1" latinLnBrk="0" hangingPunct="1">
              <a:lnSpc>
                <a:spcPct val="100000"/>
              </a:lnSpc>
              <a:spcBef>
                <a:spcPct val="0"/>
              </a:spcBef>
              <a:spcAft>
                <a:spcPct val="0"/>
              </a:spcAft>
              <a:buClr>
                <a:schemeClr val="tx1">
                  <a:lumMod val="65000"/>
                </a:schemeClr>
              </a:buClr>
              <a:buFont typeface="Times" pitchFamily="1" charset="0"/>
              <a:buNone/>
              <a:tabLst/>
              <a:defRPr lang="en-US" sz="1800" b="0" kern="1200" baseline="0" dirty="0" smtClean="0">
                <a:solidFill>
                  <a:schemeClr val="bg2"/>
                </a:solidFill>
                <a:latin typeface="+mj-lt"/>
                <a:ea typeface="+mn-ea"/>
                <a:cs typeface="Arial" pitchFamily="34" charset="0"/>
              </a:defRPr>
            </a:lvl1pPr>
          </a:lstStyle>
          <a:p>
            <a:pPr marL="0" marR="0" lvl="0" indent="0" algn="l" defTabSz="1088291" rtl="0" eaLnBrk="1" fontAlgn="auto" latinLnBrk="0" hangingPunct="1">
              <a:lnSpc>
                <a:spcPct val="100000"/>
              </a:lnSpc>
              <a:spcBef>
                <a:spcPct val="0"/>
              </a:spcBef>
              <a:spcAft>
                <a:spcPct val="0"/>
              </a:spcAft>
              <a:buClr>
                <a:srgbClr val="000000">
                  <a:lumMod val="65000"/>
                </a:srgbClr>
              </a:buClr>
              <a:buSzTx/>
              <a:buFont typeface="Times" pitchFamily="1" charset="0"/>
              <a:buNone/>
              <a:tabLst/>
              <a:defRPr/>
            </a:pPr>
            <a:r>
              <a:rPr kumimoji="0" lang="en-US" sz="1800" b="0" i="0" u="none" strike="noStrike" kern="1200" cap="none" spc="0" normalizeH="0" baseline="0" noProof="0" dirty="0" smtClean="0">
                <a:ln>
                  <a:noFill/>
                </a:ln>
                <a:solidFill>
                  <a:srgbClr val="000000">
                    <a:lumMod val="50000"/>
                  </a:srgbClr>
                </a:solidFill>
                <a:effectLst/>
                <a:uLnTx/>
                <a:uFillTx/>
                <a:latin typeface="Arial"/>
                <a:ea typeface="+mn-ea"/>
                <a:cs typeface="Arial" pitchFamily="34" charset="0"/>
              </a:rPr>
              <a:t>Title placeholder</a:t>
            </a:r>
          </a:p>
        </p:txBody>
      </p:sp>
      <p:sp>
        <p:nvSpPr>
          <p:cNvPr id="18" name="Text Placeholder 11"/>
          <p:cNvSpPr>
            <a:spLocks noGrp="1"/>
          </p:cNvSpPr>
          <p:nvPr>
            <p:ph type="body" sz="quarter" idx="17" hasCustomPrompt="1"/>
          </p:nvPr>
        </p:nvSpPr>
        <p:spPr>
          <a:xfrm>
            <a:off x="444277" y="5149701"/>
            <a:ext cx="7764581" cy="369332"/>
          </a:xfrm>
          <a:prstGeom prst="rect">
            <a:avLst/>
          </a:prstGeom>
        </p:spPr>
        <p:txBody>
          <a:bodyPr wrap="square">
            <a:spAutoFit/>
          </a:bodyPr>
          <a:lstStyle>
            <a:lvl1pPr marL="0" indent="0" algn="l" defTabSz="1088291" rtl="0" eaLnBrk="1" latinLnBrk="0" hangingPunct="1">
              <a:lnSpc>
                <a:spcPct val="100000"/>
              </a:lnSpc>
              <a:spcBef>
                <a:spcPct val="0"/>
              </a:spcBef>
              <a:spcAft>
                <a:spcPct val="0"/>
              </a:spcAft>
              <a:buClr>
                <a:schemeClr val="tx1">
                  <a:lumMod val="65000"/>
                </a:schemeClr>
              </a:buClr>
              <a:buFont typeface="Times" pitchFamily="1" charset="0"/>
              <a:buNone/>
              <a:tabLst/>
              <a:defRPr lang="en-US" sz="1800" b="0" kern="1200" baseline="0" dirty="0" smtClean="0">
                <a:solidFill>
                  <a:schemeClr val="bg2"/>
                </a:solidFill>
                <a:latin typeface="+mj-lt"/>
                <a:ea typeface="+mn-ea"/>
                <a:cs typeface="Arial" pitchFamily="34" charset="0"/>
              </a:defRPr>
            </a:lvl1pPr>
          </a:lstStyle>
          <a:p>
            <a:pPr marL="0" marR="0" lvl="0" indent="0" algn="l" defTabSz="1088291" rtl="0" eaLnBrk="1" fontAlgn="auto" latinLnBrk="0" hangingPunct="1">
              <a:lnSpc>
                <a:spcPct val="100000"/>
              </a:lnSpc>
              <a:spcBef>
                <a:spcPct val="0"/>
              </a:spcBef>
              <a:spcAft>
                <a:spcPct val="0"/>
              </a:spcAft>
              <a:buClr>
                <a:srgbClr val="000000">
                  <a:lumMod val="65000"/>
                </a:srgbClr>
              </a:buClr>
              <a:buSzTx/>
              <a:buFont typeface="Times" pitchFamily="1" charset="0"/>
              <a:buNone/>
              <a:tabLst/>
              <a:defRPr/>
            </a:pPr>
            <a:r>
              <a:rPr kumimoji="0" lang="en-US" sz="1800" b="0" i="0" u="none" strike="noStrike" kern="1200" cap="none" spc="0" normalizeH="0" baseline="0" noProof="0" dirty="0" smtClean="0">
                <a:ln>
                  <a:noFill/>
                </a:ln>
                <a:solidFill>
                  <a:srgbClr val="000000">
                    <a:lumMod val="50000"/>
                  </a:srgbClr>
                </a:solidFill>
                <a:effectLst/>
                <a:uLnTx/>
                <a:uFillTx/>
                <a:latin typeface="Arial"/>
                <a:ea typeface="+mn-ea"/>
                <a:cs typeface="Arial" pitchFamily="34" charset="0"/>
              </a:rPr>
              <a:t>Date placeholder</a:t>
            </a:r>
          </a:p>
        </p:txBody>
      </p:sp>
      <p:sp>
        <p:nvSpPr>
          <p:cNvPr id="10" name="TextBox 9"/>
          <p:cNvSpPr txBox="1"/>
          <p:nvPr userDrawn="1"/>
        </p:nvSpPr>
        <p:spPr>
          <a:xfrm>
            <a:off x="449298" y="6568318"/>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000000"/>
                </a:solidFill>
                <a:effectLst/>
                <a:uLnTx/>
                <a:uFillTx/>
                <a:latin typeface="Arial" pitchFamily="34" charset="0"/>
                <a:ea typeface="ＭＳ Ｐゴシック" pitchFamily="27" charset="-128"/>
                <a:cs typeface="ＭＳ Ｐゴシック" pitchFamily="27" charset="-128"/>
              </a:rPr>
              <a:t>© 2015 Citrix</a:t>
            </a:r>
          </a:p>
        </p:txBody>
      </p:sp>
    </p:spTree>
    <p:extLst>
      <p:ext uri="{BB962C8B-B14F-4D97-AF65-F5344CB8AC3E}">
        <p14:creationId xmlns:p14="http://schemas.microsoft.com/office/powerpoint/2010/main" val="1213452114"/>
      </p:ext>
    </p:extLst>
  </p:cSld>
  <p:clrMapOvr>
    <a:masterClrMapping/>
  </p:clrMapOvr>
  <p:transition spd="med">
    <p:fade/>
  </p:transition>
  <p:timing>
    <p:tnLst>
      <p:par>
        <p:cTn id="1" dur="indefinite" restart="never" nodeType="tmRoot"/>
      </p:par>
    </p:tnLst>
  </p:timing>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2" name="Title 1"/>
          <p:cNvSpPr>
            <a:spLocks noGrp="1"/>
          </p:cNvSpPr>
          <p:nvPr>
            <p:ph type="title"/>
          </p:nvPr>
        </p:nvSpPr>
        <p:spPr>
          <a:xfrm>
            <a:off x="442257" y="78828"/>
            <a:ext cx="11339900" cy="985840"/>
          </a:xfrm>
        </p:spPr>
        <p:txBody>
          <a:bodyPr/>
          <a:lstStyle/>
          <a:p>
            <a:r>
              <a:rPr lang="en-US" dirty="0" smtClean="0"/>
              <a:t>Click to edit Master title style</a:t>
            </a:r>
            <a:endParaRPr lang="en-US" dirty="0"/>
          </a:p>
        </p:txBody>
      </p:sp>
    </p:spTree>
    <p:extLst>
      <p:ext uri="{BB962C8B-B14F-4D97-AF65-F5344CB8AC3E}">
        <p14:creationId xmlns:p14="http://schemas.microsoft.com/office/powerpoint/2010/main" val="2194932646"/>
      </p:ext>
    </p:extLst>
  </p:cSld>
  <p:clrMapOvr>
    <a:masterClrMapping/>
  </p:clrMapOvr>
  <p:transition spd="med">
    <p:fade/>
  </p:transition>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Title and Subtitle">
    <p:spTree>
      <p:nvGrpSpPr>
        <p:cNvPr id="1" name=""/>
        <p:cNvGrpSpPr/>
        <p:nvPr/>
      </p:nvGrpSpPr>
      <p:grpSpPr>
        <a:xfrm>
          <a:off x="0" y="0"/>
          <a:ext cx="0" cy="0"/>
          <a:chOff x="0" y="0"/>
          <a:chExt cx="0" cy="0"/>
        </a:xfrm>
      </p:grpSpPr>
      <p:sp>
        <p:nvSpPr>
          <p:cNvPr id="2" name="Title 1"/>
          <p:cNvSpPr>
            <a:spLocks noGrp="1"/>
          </p:cNvSpPr>
          <p:nvPr>
            <p:ph type="title"/>
          </p:nvPr>
        </p:nvSpPr>
        <p:spPr>
          <a:xfrm>
            <a:off x="443738" y="78828"/>
            <a:ext cx="11314074" cy="985840"/>
          </a:xfrm>
        </p:spPr>
        <p:txBody>
          <a:bodyPr/>
          <a:lstStyle/>
          <a:p>
            <a:r>
              <a:rPr lang="en-US" dirty="0" smtClean="0"/>
              <a:t>Click to edit Master title style</a:t>
            </a:r>
            <a:endParaRPr lang="en-US" dirty="0"/>
          </a:p>
        </p:txBody>
      </p:sp>
      <p:sp>
        <p:nvSpPr>
          <p:cNvPr id="3" name="Text Placeholder 6"/>
          <p:cNvSpPr>
            <a:spLocks noGrp="1"/>
          </p:cNvSpPr>
          <p:nvPr>
            <p:ph type="body" sz="quarter" idx="16" hasCustomPrompt="1"/>
          </p:nvPr>
        </p:nvSpPr>
        <p:spPr>
          <a:xfrm>
            <a:off x="443738" y="1033138"/>
            <a:ext cx="11314074"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Tree>
    <p:extLst>
      <p:ext uri="{BB962C8B-B14F-4D97-AF65-F5344CB8AC3E}">
        <p14:creationId xmlns:p14="http://schemas.microsoft.com/office/powerpoint/2010/main" val="3893305750"/>
      </p:ext>
    </p:extLst>
  </p:cSld>
  <p:clrMapOvr>
    <a:masterClrMapping/>
  </p:clrMapOvr>
  <p:transition spd="med">
    <p:fade/>
  </p:transition>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Content No Subtitle">
    <p:spTree>
      <p:nvGrpSpPr>
        <p:cNvPr id="1" name=""/>
        <p:cNvGrpSpPr/>
        <p:nvPr/>
      </p:nvGrpSpPr>
      <p:grpSpPr>
        <a:xfrm>
          <a:off x="0" y="0"/>
          <a:ext cx="0" cy="0"/>
          <a:chOff x="0" y="0"/>
          <a:chExt cx="0" cy="0"/>
        </a:xfrm>
      </p:grpSpPr>
      <p:sp>
        <p:nvSpPr>
          <p:cNvPr id="2" name="Title 1"/>
          <p:cNvSpPr>
            <a:spLocks noGrp="1"/>
          </p:cNvSpPr>
          <p:nvPr>
            <p:ph type="title"/>
          </p:nvPr>
        </p:nvSpPr>
        <p:spPr>
          <a:xfrm>
            <a:off x="448173" y="78828"/>
            <a:ext cx="11312729" cy="985840"/>
          </a:xfrm>
        </p:spPr>
        <p:txBody>
          <a:bodyPr/>
          <a:lstStyle/>
          <a:p>
            <a:r>
              <a:rPr lang="en-US" dirty="0" smtClean="0"/>
              <a:t>Click to edit Master title style</a:t>
            </a:r>
            <a:endParaRPr lang="en-US" dirty="0"/>
          </a:p>
        </p:txBody>
      </p:sp>
      <p:sp>
        <p:nvSpPr>
          <p:cNvPr id="7" name="Content Placeholder 2"/>
          <p:cNvSpPr>
            <a:spLocks noGrp="1"/>
          </p:cNvSpPr>
          <p:nvPr>
            <p:ph sz="quarter" idx="20"/>
          </p:nvPr>
        </p:nvSpPr>
        <p:spPr>
          <a:xfrm>
            <a:off x="448173" y="1630364"/>
            <a:ext cx="11312729" cy="4495536"/>
          </a:xfrm>
        </p:spPr>
        <p:txBody>
          <a:bodyPr/>
          <a:lstStyle>
            <a:lvl2pPr>
              <a:defRPr sz="2000"/>
            </a:lvl2pPr>
            <a:lvl3pPr>
              <a:defRPr sz="1800"/>
            </a:lvl3pPr>
            <a:lvl4pPr>
              <a:defRPr sz="1600"/>
            </a:lvl4pPr>
            <a:lvl5pPr>
              <a:defRPr sz="1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420047106"/>
      </p:ext>
    </p:extLst>
  </p:cSld>
  <p:clrMapOvr>
    <a:masterClrMapping/>
  </p:clrMapOvr>
  <p:transition spd="med">
    <p:fade/>
  </p:transition>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2" name="Title 1"/>
          <p:cNvSpPr>
            <a:spLocks noGrp="1"/>
          </p:cNvSpPr>
          <p:nvPr>
            <p:ph type="title"/>
          </p:nvPr>
        </p:nvSpPr>
        <p:spPr>
          <a:xfrm>
            <a:off x="448173" y="78828"/>
            <a:ext cx="11312729" cy="985840"/>
          </a:xfrm>
        </p:spPr>
        <p:txBody>
          <a:bodyPr/>
          <a:lstStyle/>
          <a:p>
            <a:r>
              <a:rPr lang="en-US" dirty="0" smtClean="0"/>
              <a:t>Click to edit Master title style</a:t>
            </a:r>
            <a:endParaRPr lang="en-US" dirty="0"/>
          </a:p>
        </p:txBody>
      </p:sp>
      <p:sp>
        <p:nvSpPr>
          <p:cNvPr id="3" name="Text Placeholder 6"/>
          <p:cNvSpPr>
            <a:spLocks noGrp="1"/>
          </p:cNvSpPr>
          <p:nvPr>
            <p:ph type="body" sz="quarter" idx="16" hasCustomPrompt="1"/>
          </p:nvPr>
        </p:nvSpPr>
        <p:spPr>
          <a:xfrm>
            <a:off x="448173" y="1033138"/>
            <a:ext cx="11312729"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7" name="Content Placeholder 2"/>
          <p:cNvSpPr>
            <a:spLocks noGrp="1"/>
          </p:cNvSpPr>
          <p:nvPr>
            <p:ph sz="quarter" idx="20"/>
          </p:nvPr>
        </p:nvSpPr>
        <p:spPr>
          <a:xfrm>
            <a:off x="448176" y="1874575"/>
            <a:ext cx="11323031" cy="4251325"/>
          </a:xfrm>
        </p:spPr>
        <p:txBody>
          <a:bodyPr/>
          <a:lstStyle>
            <a:lvl2pPr>
              <a:defRPr sz="2000"/>
            </a:lvl2pPr>
            <a:lvl3pPr>
              <a:defRPr sz="1800"/>
            </a:lvl3pPr>
            <a:lvl4pPr>
              <a:defRPr sz="1600"/>
            </a:lvl4pPr>
            <a:lvl5pPr>
              <a:defRPr sz="1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436393039"/>
      </p:ext>
    </p:extLst>
  </p:cSld>
  <p:clrMapOvr>
    <a:masterClrMapping/>
  </p:clrMapOvr>
  <p:transition spd="med">
    <p:fade/>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Two Column">
    <p:spTree>
      <p:nvGrpSpPr>
        <p:cNvPr id="1" name=""/>
        <p:cNvGrpSpPr/>
        <p:nvPr/>
      </p:nvGrpSpPr>
      <p:grpSpPr>
        <a:xfrm>
          <a:off x="0" y="0"/>
          <a:ext cx="0" cy="0"/>
          <a:chOff x="0" y="0"/>
          <a:chExt cx="0" cy="0"/>
        </a:xfrm>
      </p:grpSpPr>
      <p:sp>
        <p:nvSpPr>
          <p:cNvPr id="6" name="Title 1"/>
          <p:cNvSpPr>
            <a:spLocks noGrp="1"/>
          </p:cNvSpPr>
          <p:nvPr>
            <p:ph type="title"/>
          </p:nvPr>
        </p:nvSpPr>
        <p:spPr>
          <a:xfrm>
            <a:off x="448175" y="78828"/>
            <a:ext cx="11319072" cy="985840"/>
          </a:xfrm>
        </p:spPr>
        <p:txBody>
          <a:bodyPr/>
          <a:lstStyle/>
          <a:p>
            <a:r>
              <a:rPr lang="en-US" dirty="0" smtClean="0"/>
              <a:t>Click to edit Master title style</a:t>
            </a:r>
            <a:endParaRPr lang="en-US" dirty="0"/>
          </a:p>
        </p:txBody>
      </p:sp>
      <p:sp>
        <p:nvSpPr>
          <p:cNvPr id="10" name="Text Placeholder 6"/>
          <p:cNvSpPr>
            <a:spLocks noGrp="1"/>
          </p:cNvSpPr>
          <p:nvPr>
            <p:ph type="body" sz="quarter" idx="16" hasCustomPrompt="1"/>
          </p:nvPr>
        </p:nvSpPr>
        <p:spPr>
          <a:xfrm>
            <a:off x="448175" y="1033138"/>
            <a:ext cx="11319072"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3" name="Content Placeholder 2"/>
          <p:cNvSpPr>
            <a:spLocks noGrp="1"/>
          </p:cNvSpPr>
          <p:nvPr>
            <p:ph sz="quarter" idx="20"/>
          </p:nvPr>
        </p:nvSpPr>
        <p:spPr>
          <a:xfrm>
            <a:off x="448173" y="1875103"/>
            <a:ext cx="5535086" cy="4251960"/>
          </a:xfrm>
        </p:spPr>
        <p:txBody>
          <a:bodyPr/>
          <a:lstStyle>
            <a:lvl1pPr marL="0" indent="0">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5" name="Content Placeholder 2"/>
          <p:cNvSpPr>
            <a:spLocks noGrp="1"/>
          </p:cNvSpPr>
          <p:nvPr>
            <p:ph sz="quarter" idx="21"/>
          </p:nvPr>
        </p:nvSpPr>
        <p:spPr>
          <a:xfrm>
            <a:off x="6228444" y="1876376"/>
            <a:ext cx="5533561" cy="4251960"/>
          </a:xfrm>
        </p:spPr>
        <p:txBody>
          <a:bodyPr/>
          <a:lstStyle>
            <a:lvl1pPr marL="0" indent="0">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654813915"/>
      </p:ext>
    </p:extLst>
  </p:cSld>
  <p:clrMapOvr>
    <a:masterClrMapping/>
  </p:clrMapOvr>
  <p:transition spd="med">
    <p:fade/>
  </p:transition>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Multi-Content">
    <p:spTree>
      <p:nvGrpSpPr>
        <p:cNvPr id="1" name=""/>
        <p:cNvGrpSpPr/>
        <p:nvPr/>
      </p:nvGrpSpPr>
      <p:grpSpPr>
        <a:xfrm>
          <a:off x="0" y="0"/>
          <a:ext cx="0" cy="0"/>
          <a:chOff x="0" y="0"/>
          <a:chExt cx="0" cy="0"/>
        </a:xfrm>
      </p:grpSpPr>
      <p:sp>
        <p:nvSpPr>
          <p:cNvPr id="7" name="Title 1"/>
          <p:cNvSpPr>
            <a:spLocks noGrp="1"/>
          </p:cNvSpPr>
          <p:nvPr>
            <p:ph type="title"/>
          </p:nvPr>
        </p:nvSpPr>
        <p:spPr>
          <a:xfrm>
            <a:off x="448173" y="78828"/>
            <a:ext cx="11324327" cy="985840"/>
          </a:xfrm>
        </p:spPr>
        <p:txBody>
          <a:bodyPr/>
          <a:lstStyle/>
          <a:p>
            <a:r>
              <a:rPr lang="en-US" dirty="0" smtClean="0"/>
              <a:t>Click to edit Master title style</a:t>
            </a:r>
            <a:endParaRPr lang="en-US" dirty="0"/>
          </a:p>
        </p:txBody>
      </p:sp>
      <p:sp>
        <p:nvSpPr>
          <p:cNvPr id="10" name="Text Placeholder 6"/>
          <p:cNvSpPr>
            <a:spLocks noGrp="1"/>
          </p:cNvSpPr>
          <p:nvPr>
            <p:ph type="body" sz="quarter" idx="16" hasCustomPrompt="1"/>
          </p:nvPr>
        </p:nvSpPr>
        <p:spPr>
          <a:xfrm>
            <a:off x="448173" y="1033138"/>
            <a:ext cx="11327502"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12" name="Content Placeholder 2"/>
          <p:cNvSpPr>
            <a:spLocks noGrp="1"/>
          </p:cNvSpPr>
          <p:nvPr>
            <p:ph sz="quarter" idx="20"/>
          </p:nvPr>
        </p:nvSpPr>
        <p:spPr>
          <a:xfrm>
            <a:off x="448176" y="1874520"/>
            <a:ext cx="3615297" cy="4247504"/>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3" name="Content Placeholder 2"/>
          <p:cNvSpPr>
            <a:spLocks noGrp="1"/>
          </p:cNvSpPr>
          <p:nvPr>
            <p:ph sz="quarter" idx="21"/>
          </p:nvPr>
        </p:nvSpPr>
        <p:spPr>
          <a:xfrm>
            <a:off x="4268757" y="1874520"/>
            <a:ext cx="7502448" cy="4247504"/>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70443367"/>
      </p:ext>
    </p:extLst>
  </p:cSld>
  <p:clrMapOvr>
    <a:masterClrMapping/>
  </p:clrMapOvr>
  <p:transition spd="med">
    <p:fade/>
  </p:transition>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Three Column">
    <p:spTree>
      <p:nvGrpSpPr>
        <p:cNvPr id="1" name=""/>
        <p:cNvGrpSpPr/>
        <p:nvPr/>
      </p:nvGrpSpPr>
      <p:grpSpPr>
        <a:xfrm>
          <a:off x="0" y="0"/>
          <a:ext cx="0" cy="0"/>
          <a:chOff x="0" y="0"/>
          <a:chExt cx="0" cy="0"/>
        </a:xfrm>
      </p:grpSpPr>
      <p:sp>
        <p:nvSpPr>
          <p:cNvPr id="11" name="Title 1"/>
          <p:cNvSpPr>
            <a:spLocks noGrp="1"/>
          </p:cNvSpPr>
          <p:nvPr>
            <p:ph type="title"/>
          </p:nvPr>
        </p:nvSpPr>
        <p:spPr>
          <a:xfrm>
            <a:off x="448174" y="78828"/>
            <a:ext cx="11308740" cy="985840"/>
          </a:xfrm>
        </p:spPr>
        <p:txBody>
          <a:bodyPr/>
          <a:lstStyle/>
          <a:p>
            <a:r>
              <a:rPr lang="en-US" smtClean="0"/>
              <a:t>Click to edit Master title style</a:t>
            </a:r>
            <a:endParaRPr lang="en-US"/>
          </a:p>
        </p:txBody>
      </p:sp>
      <p:sp>
        <p:nvSpPr>
          <p:cNvPr id="12" name="Text Placeholder 6"/>
          <p:cNvSpPr>
            <a:spLocks noGrp="1"/>
          </p:cNvSpPr>
          <p:nvPr>
            <p:ph type="body" sz="quarter" idx="16" hasCustomPrompt="1"/>
          </p:nvPr>
        </p:nvSpPr>
        <p:spPr>
          <a:xfrm>
            <a:off x="448174" y="1033138"/>
            <a:ext cx="11308740"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7" name="Content Placeholder 2"/>
          <p:cNvSpPr>
            <a:spLocks noGrp="1"/>
          </p:cNvSpPr>
          <p:nvPr>
            <p:ph sz="quarter" idx="20"/>
          </p:nvPr>
        </p:nvSpPr>
        <p:spPr>
          <a:xfrm>
            <a:off x="448173" y="1874520"/>
            <a:ext cx="3633980" cy="425196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10" name="Content Placeholder 2"/>
          <p:cNvSpPr>
            <a:spLocks noGrp="1"/>
          </p:cNvSpPr>
          <p:nvPr>
            <p:ph sz="quarter" idx="21"/>
          </p:nvPr>
        </p:nvSpPr>
        <p:spPr>
          <a:xfrm>
            <a:off x="4281238" y="1874520"/>
            <a:ext cx="3631113" cy="425196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13" name="Content Placeholder 2"/>
          <p:cNvSpPr>
            <a:spLocks noGrp="1"/>
          </p:cNvSpPr>
          <p:nvPr>
            <p:ph sz="quarter" idx="22"/>
          </p:nvPr>
        </p:nvSpPr>
        <p:spPr>
          <a:xfrm>
            <a:off x="8111438" y="1874520"/>
            <a:ext cx="3631113" cy="425196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Tree>
    <p:extLst>
      <p:ext uri="{BB962C8B-B14F-4D97-AF65-F5344CB8AC3E}">
        <p14:creationId xmlns:p14="http://schemas.microsoft.com/office/powerpoint/2010/main" val="1350823557"/>
      </p:ext>
    </p:extLst>
  </p:cSld>
  <p:clrMapOvr>
    <a:masterClrMapping/>
  </p:clrMapOvr>
  <p:transition spd="med">
    <p:fade/>
  </p:transition>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Two Column Image and Subtext">
    <p:spTree>
      <p:nvGrpSpPr>
        <p:cNvPr id="1" name=""/>
        <p:cNvGrpSpPr/>
        <p:nvPr/>
      </p:nvGrpSpPr>
      <p:grpSpPr>
        <a:xfrm>
          <a:off x="0" y="0"/>
          <a:ext cx="0" cy="0"/>
          <a:chOff x="0" y="0"/>
          <a:chExt cx="0" cy="0"/>
        </a:xfrm>
      </p:grpSpPr>
      <p:sp>
        <p:nvSpPr>
          <p:cNvPr id="6" name="Title 1"/>
          <p:cNvSpPr>
            <a:spLocks noGrp="1"/>
          </p:cNvSpPr>
          <p:nvPr>
            <p:ph type="title"/>
          </p:nvPr>
        </p:nvSpPr>
        <p:spPr>
          <a:xfrm>
            <a:off x="448173" y="78828"/>
            <a:ext cx="11317269" cy="985840"/>
          </a:xfrm>
        </p:spPr>
        <p:txBody>
          <a:bodyPr/>
          <a:lstStyle/>
          <a:p>
            <a:r>
              <a:rPr lang="en-US" smtClean="0"/>
              <a:t>Click to edit Master title style</a:t>
            </a:r>
            <a:endParaRPr lang="en-US"/>
          </a:p>
        </p:txBody>
      </p:sp>
      <p:sp>
        <p:nvSpPr>
          <p:cNvPr id="10" name="Text Placeholder 6"/>
          <p:cNvSpPr>
            <a:spLocks noGrp="1"/>
          </p:cNvSpPr>
          <p:nvPr>
            <p:ph type="body" sz="quarter" idx="16" hasCustomPrompt="1"/>
          </p:nvPr>
        </p:nvSpPr>
        <p:spPr>
          <a:xfrm>
            <a:off x="448173" y="1033138"/>
            <a:ext cx="11317269"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4" name="Text Placeholder 3"/>
          <p:cNvSpPr>
            <a:spLocks noGrp="1"/>
          </p:cNvSpPr>
          <p:nvPr>
            <p:ph type="body" sz="quarter" idx="19"/>
          </p:nvPr>
        </p:nvSpPr>
        <p:spPr>
          <a:xfrm>
            <a:off x="448174" y="3980302"/>
            <a:ext cx="5575165" cy="2137925"/>
          </a:xfrm>
        </p:spPr>
        <p:txBody>
          <a:bodyPr/>
          <a:lstStyle>
            <a:lvl1pPr>
              <a:defRPr sz="2400"/>
            </a:lvl1pPr>
            <a:lvl2pPr>
              <a:defRPr sz="1800"/>
            </a:lvl2pPr>
            <a:lvl3pPr>
              <a:defRPr sz="1800"/>
            </a:lvl3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Text Placeholder 3"/>
          <p:cNvSpPr>
            <a:spLocks noGrp="1"/>
          </p:cNvSpPr>
          <p:nvPr>
            <p:ph type="body" sz="quarter" idx="20"/>
          </p:nvPr>
        </p:nvSpPr>
        <p:spPr>
          <a:xfrm>
            <a:off x="6007473" y="3980302"/>
            <a:ext cx="5759536" cy="2137925"/>
          </a:xfrm>
        </p:spPr>
        <p:txBody>
          <a:bodyPr/>
          <a:lstStyle>
            <a:lvl1pPr>
              <a:defRPr sz="2400"/>
            </a:lvl1pPr>
            <a:lvl2pPr>
              <a:defRPr sz="1800"/>
            </a:lvl2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3" name="Picture Placeholder 2"/>
          <p:cNvSpPr>
            <a:spLocks noGrp="1"/>
          </p:cNvSpPr>
          <p:nvPr>
            <p:ph type="pic" sz="quarter" idx="21" hasCustomPrompt="1"/>
          </p:nvPr>
        </p:nvSpPr>
        <p:spPr>
          <a:xfrm>
            <a:off x="448173" y="1846265"/>
            <a:ext cx="5573258" cy="1976437"/>
          </a:xfrm>
        </p:spPr>
        <p:txBody>
          <a:bodyPr/>
          <a:lstStyle>
            <a:lvl1pPr marL="0" indent="0">
              <a:buNone/>
              <a:defRPr sz="1600" baseline="0"/>
            </a:lvl1pPr>
          </a:lstStyle>
          <a:p>
            <a:r>
              <a:rPr lang="en-US" dirty="0" smtClean="0"/>
              <a:t>Use this box as a guideline for proper image placement.  Place your image on top and align to box.</a:t>
            </a:r>
          </a:p>
          <a:p>
            <a:endParaRPr lang="en-US" dirty="0" smtClean="0"/>
          </a:p>
        </p:txBody>
      </p:sp>
      <p:sp>
        <p:nvSpPr>
          <p:cNvPr id="8" name="Picture Placeholder 2"/>
          <p:cNvSpPr>
            <a:spLocks noGrp="1"/>
          </p:cNvSpPr>
          <p:nvPr>
            <p:ph type="pic" sz="quarter" idx="22" hasCustomPrompt="1"/>
          </p:nvPr>
        </p:nvSpPr>
        <p:spPr>
          <a:xfrm>
            <a:off x="6009139" y="1846265"/>
            <a:ext cx="5767643" cy="1976437"/>
          </a:xfrm>
        </p:spPr>
        <p:txBody>
          <a:bodyPr/>
          <a:lstStyle>
            <a:lvl1pPr marL="117475" marR="0" indent="-117475"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Char char=" "/>
              <a:tabLst/>
              <a:defRPr sz="1600"/>
            </a:lvl1pPr>
          </a:lstStyle>
          <a:p>
            <a:r>
              <a:rPr lang="en-US" dirty="0" smtClean="0"/>
              <a:t>Use this box as a guideline for proper image placement. Place your image on top and align to box.</a:t>
            </a:r>
          </a:p>
          <a:p>
            <a:endParaRPr lang="en-US" dirty="0"/>
          </a:p>
        </p:txBody>
      </p:sp>
    </p:spTree>
    <p:extLst>
      <p:ext uri="{BB962C8B-B14F-4D97-AF65-F5344CB8AC3E}">
        <p14:creationId xmlns:p14="http://schemas.microsoft.com/office/powerpoint/2010/main" val="1141045545"/>
      </p:ext>
    </p:extLst>
  </p:cSld>
  <p:clrMapOvr>
    <a:masterClrMapping/>
  </p:clrMapOvr>
  <p:transition spd="med">
    <p:fade/>
  </p:transition>
  <p:timing>
    <p:tnLst>
      <p:par>
        <p:cTn id="1" dur="indefinite" restart="never" nodeType="tmRoot"/>
      </p:par>
    </p:tnLst>
  </p:timing>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Title, Subtitle and Content">
    <p:spTree>
      <p:nvGrpSpPr>
        <p:cNvPr id="1" name=""/>
        <p:cNvGrpSpPr/>
        <p:nvPr/>
      </p:nvGrpSpPr>
      <p:grpSpPr>
        <a:xfrm>
          <a:off x="0" y="0"/>
          <a:ext cx="0" cy="0"/>
          <a:chOff x="0" y="0"/>
          <a:chExt cx="0" cy="0"/>
        </a:xfrm>
      </p:grpSpPr>
      <p:sp>
        <p:nvSpPr>
          <p:cNvPr id="5" name="Text Placeholder 4"/>
          <p:cNvSpPr>
            <a:spLocks noGrp="1"/>
          </p:cNvSpPr>
          <p:nvPr>
            <p:ph type="body" sz="quarter" idx="10"/>
          </p:nvPr>
        </p:nvSpPr>
        <p:spPr>
          <a:xfrm>
            <a:off x="4171440" y="2522329"/>
            <a:ext cx="7716247" cy="1692771"/>
          </a:xfrm>
        </p:spPr>
        <p:txBody>
          <a:bodyPr wrap="square" anchor="ctr" anchorCtr="0">
            <a:spAutoFit/>
          </a:bodyPr>
          <a:lstStyle>
            <a:lvl3pPr marL="342900" indent="-174625">
              <a:defRPr/>
            </a:lvl3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Content Placeholder 6"/>
          <p:cNvSpPr>
            <a:spLocks noGrp="1"/>
          </p:cNvSpPr>
          <p:nvPr>
            <p:ph sz="quarter" idx="14" hasCustomPrompt="1"/>
          </p:nvPr>
        </p:nvSpPr>
        <p:spPr>
          <a:xfrm>
            <a:off x="469190" y="2192114"/>
            <a:ext cx="3383237" cy="1993281"/>
          </a:xfrm>
        </p:spPr>
        <p:txBody>
          <a:bodyPr wrap="square" anchor="ctr" anchorCtr="0">
            <a:spAutoFit/>
          </a:bodyPr>
          <a:lstStyle>
            <a:lvl1pPr marL="0" indent="0" algn="l">
              <a:lnSpc>
                <a:spcPts val="3700"/>
              </a:lnSpc>
              <a:defRPr sz="3200">
                <a:solidFill>
                  <a:schemeClr val="bg2"/>
                </a:solidFill>
              </a:defRPr>
            </a:lvl1pPr>
          </a:lstStyle>
          <a:p>
            <a:pPr lvl="0"/>
            <a:r>
              <a:rPr lang="en-US" dirty="0" smtClean="0"/>
              <a:t>Title and </a:t>
            </a:r>
            <a:br>
              <a:rPr lang="en-US" dirty="0" smtClean="0"/>
            </a:br>
            <a:r>
              <a:rPr lang="en-US" dirty="0" smtClean="0"/>
              <a:t>content slide, </a:t>
            </a:r>
            <a:br>
              <a:rPr lang="en-US" dirty="0" smtClean="0"/>
            </a:br>
            <a:r>
              <a:rPr lang="en-US" dirty="0" smtClean="0"/>
              <a:t>sentence case, </a:t>
            </a:r>
            <a:br>
              <a:rPr lang="en-US" dirty="0" smtClean="0"/>
            </a:br>
            <a:r>
              <a:rPr lang="en-US" dirty="0" smtClean="0"/>
              <a:t>left-aligned</a:t>
            </a:r>
          </a:p>
        </p:txBody>
      </p:sp>
      <p:sp>
        <p:nvSpPr>
          <p:cNvPr id="10" name="Text Placeholder 6"/>
          <p:cNvSpPr>
            <a:spLocks noGrp="1"/>
          </p:cNvSpPr>
          <p:nvPr>
            <p:ph type="body" sz="quarter" idx="17" hasCustomPrompt="1"/>
          </p:nvPr>
        </p:nvSpPr>
        <p:spPr>
          <a:xfrm>
            <a:off x="448174" y="4158176"/>
            <a:ext cx="3294615"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Tree>
    <p:extLst>
      <p:ext uri="{BB962C8B-B14F-4D97-AF65-F5344CB8AC3E}">
        <p14:creationId xmlns:p14="http://schemas.microsoft.com/office/powerpoint/2010/main" val="3375677386"/>
      </p:ext>
    </p:extLst>
  </p:cSld>
  <p:clrMapOvr>
    <a:masterClrMapping/>
  </p:clrMapOvr>
  <p:transition spd="med">
    <p:fade/>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7" name="Content Placeholder 6"/>
          <p:cNvSpPr>
            <a:spLocks noGrp="1"/>
          </p:cNvSpPr>
          <p:nvPr>
            <p:ph sz="quarter" idx="14" hasCustomPrompt="1"/>
          </p:nvPr>
        </p:nvSpPr>
        <p:spPr>
          <a:xfrm>
            <a:off x="536716" y="3145590"/>
            <a:ext cx="3533107" cy="566822"/>
          </a:xfrm>
        </p:spPr>
        <p:txBody>
          <a:bodyPr wrap="square" anchor="ctr" anchorCtr="0">
            <a:spAutoFit/>
          </a:bodyPr>
          <a:lstStyle>
            <a:lvl1pPr marL="0" indent="0" algn="l">
              <a:lnSpc>
                <a:spcPts val="3700"/>
              </a:lnSpc>
              <a:buNone/>
              <a:defRPr sz="4000">
                <a:solidFill>
                  <a:srgbClr val="00A1E0"/>
                </a:solidFill>
              </a:defRPr>
            </a:lvl1pPr>
          </a:lstStyle>
          <a:p>
            <a:pPr lvl="0"/>
            <a:r>
              <a:rPr lang="en-US" dirty="0" smtClean="0"/>
              <a:t>Agenda</a:t>
            </a:r>
          </a:p>
        </p:txBody>
      </p:sp>
      <p:sp>
        <p:nvSpPr>
          <p:cNvPr id="4" name="Text Placeholder 4"/>
          <p:cNvSpPr>
            <a:spLocks noGrp="1"/>
          </p:cNvSpPr>
          <p:nvPr>
            <p:ph type="body" sz="quarter" idx="10"/>
          </p:nvPr>
        </p:nvSpPr>
        <p:spPr>
          <a:xfrm>
            <a:off x="4170750" y="2522329"/>
            <a:ext cx="7717031" cy="1692771"/>
          </a:xfrm>
        </p:spPr>
        <p:txBody>
          <a:bodyPr wrap="square" anchor="ctr" anchorCtr="0">
            <a:sp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123186897"/>
      </p:ext>
    </p:extLst>
  </p:cSld>
  <p:clrMapOvr>
    <a:masterClrMapping/>
  </p:clrMapOvr>
  <p:transition spd="med">
    <p:fade/>
  </p:transition>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6347970"/>
      </p:ext>
    </p:extLst>
  </p:cSld>
  <p:clrMapOvr>
    <a:masterClrMapping/>
  </p:clrMapOvr>
  <p:transition spd="med">
    <p:fade/>
  </p:transition>
</p:sldLayout>
</file>

<file path=ppt/slideLayouts/slideLayout127.xml><?xml version="1.0" encoding="utf-8"?>
<p:sldLayout xmlns:a="http://schemas.openxmlformats.org/drawingml/2006/main" xmlns:r="http://schemas.openxmlformats.org/officeDocument/2006/relationships" xmlns:p="http://schemas.openxmlformats.org/presentationml/2006/main" showMasterSp="0" preserve="1" userDrawn="1">
  <p:cSld name="Small Text and Photo">
    <p:spTree>
      <p:nvGrpSpPr>
        <p:cNvPr id="1" name=""/>
        <p:cNvGrpSpPr/>
        <p:nvPr/>
      </p:nvGrpSpPr>
      <p:grpSpPr>
        <a:xfrm>
          <a:off x="0" y="0"/>
          <a:ext cx="0" cy="0"/>
          <a:chOff x="0" y="0"/>
          <a:chExt cx="0" cy="0"/>
        </a:xfrm>
      </p:grpSpPr>
      <p:sp>
        <p:nvSpPr>
          <p:cNvPr id="8" name="Picture Placeholder 7"/>
          <p:cNvSpPr>
            <a:spLocks noGrp="1"/>
          </p:cNvSpPr>
          <p:nvPr>
            <p:ph type="pic" sz="quarter" idx="11" hasCustomPrompt="1"/>
          </p:nvPr>
        </p:nvSpPr>
        <p:spPr>
          <a:xfrm>
            <a:off x="4254022" y="2"/>
            <a:ext cx="7937980" cy="6857999"/>
          </a:xfrm>
        </p:spPr>
        <p:txBody>
          <a:bodyPr/>
          <a:lstStyle>
            <a:lvl1pPr marL="117475" marR="0" indent="-117475"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Char char=" "/>
              <a:tabLst/>
              <a:defRPr/>
            </a:lvl1pPr>
          </a:lstStyle>
          <a:p>
            <a:r>
              <a:rPr lang="en-US" dirty="0" smtClean="0"/>
              <a:t>Use this box as a guideline for proper image placement.  Place your image on top and align to box.</a:t>
            </a:r>
          </a:p>
          <a:p>
            <a:endParaRPr lang="en-US" dirty="0"/>
          </a:p>
        </p:txBody>
      </p:sp>
      <p:sp>
        <p:nvSpPr>
          <p:cNvPr id="3" name="Text Placeholder 2"/>
          <p:cNvSpPr>
            <a:spLocks noGrp="1"/>
          </p:cNvSpPr>
          <p:nvPr>
            <p:ph type="body" sz="quarter" idx="12" hasCustomPrompt="1"/>
          </p:nvPr>
        </p:nvSpPr>
        <p:spPr>
          <a:xfrm>
            <a:off x="448174" y="2214565"/>
            <a:ext cx="3660140" cy="2060575"/>
          </a:xfrm>
        </p:spPr>
        <p:txBody>
          <a:bodyPr anchor="ctr" anchorCtr="0"/>
          <a:lstStyle>
            <a:lvl1pPr marL="0" indent="0">
              <a:buNone/>
              <a:defRPr sz="3200"/>
            </a:lvl1pPr>
          </a:lstStyle>
          <a:p>
            <a:pPr lvl="0"/>
            <a:r>
              <a:rPr lang="en-US" dirty="0" smtClean="0"/>
              <a:t>Photo slide, 32pt, use for short sentences not bullets.</a:t>
            </a:r>
          </a:p>
        </p:txBody>
      </p:sp>
      <p:sp>
        <p:nvSpPr>
          <p:cNvPr id="5" name="TextBox 4"/>
          <p:cNvSpPr txBox="1"/>
          <p:nvPr userDrawn="1"/>
        </p:nvSpPr>
        <p:spPr>
          <a:xfrm>
            <a:off x="449298" y="6568318"/>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000000"/>
                </a:solidFill>
                <a:effectLst/>
                <a:uLnTx/>
                <a:uFillTx/>
                <a:latin typeface="Arial" pitchFamily="34" charset="0"/>
                <a:ea typeface="ＭＳ Ｐゴシック" pitchFamily="27" charset="-128"/>
                <a:cs typeface="ＭＳ Ｐゴシック" pitchFamily="27" charset="-128"/>
              </a:rPr>
              <a:t>© 2015 Citrix</a:t>
            </a:r>
          </a:p>
        </p:txBody>
      </p:sp>
    </p:spTree>
    <p:extLst>
      <p:ext uri="{BB962C8B-B14F-4D97-AF65-F5344CB8AC3E}">
        <p14:creationId xmlns:p14="http://schemas.microsoft.com/office/powerpoint/2010/main" val="854934830"/>
      </p:ext>
    </p:extLst>
  </p:cSld>
  <p:clrMapOvr>
    <a:masterClrMapping/>
  </p:clrMapOvr>
  <p:transition spd="med">
    <p:fade/>
  </p:transition>
</p:sldLayout>
</file>

<file path=ppt/slideLayouts/slideLayout128.xml><?xml version="1.0" encoding="utf-8"?>
<p:sldLayout xmlns:a="http://schemas.openxmlformats.org/drawingml/2006/main" xmlns:r="http://schemas.openxmlformats.org/officeDocument/2006/relationships" xmlns:p="http://schemas.openxmlformats.org/presentationml/2006/main" showMasterSp="0" preserve="1" userDrawn="1">
  <p:cSld name="Large Text Photo">
    <p:spTree>
      <p:nvGrpSpPr>
        <p:cNvPr id="1" name=""/>
        <p:cNvGrpSpPr/>
        <p:nvPr/>
      </p:nvGrpSpPr>
      <p:grpSpPr>
        <a:xfrm>
          <a:off x="0" y="0"/>
          <a:ext cx="0" cy="0"/>
          <a:chOff x="0" y="0"/>
          <a:chExt cx="0" cy="0"/>
        </a:xfrm>
      </p:grpSpPr>
      <p:sp>
        <p:nvSpPr>
          <p:cNvPr id="8" name="Picture Placeholder 7"/>
          <p:cNvSpPr>
            <a:spLocks noGrp="1"/>
          </p:cNvSpPr>
          <p:nvPr>
            <p:ph type="pic" sz="quarter" idx="11" hasCustomPrompt="1"/>
          </p:nvPr>
        </p:nvSpPr>
        <p:spPr>
          <a:xfrm>
            <a:off x="8130119" y="2"/>
            <a:ext cx="4061883" cy="6857999"/>
          </a:xfrm>
        </p:spPr>
        <p:txBody>
          <a:bodyPr/>
          <a:lstStyle/>
          <a:p>
            <a:r>
              <a:rPr lang="en-US" dirty="0" smtClean="0"/>
              <a:t>Use this box as a guideline for proper image placement.  Place your image on top and align to box.</a:t>
            </a:r>
          </a:p>
        </p:txBody>
      </p:sp>
      <p:sp>
        <p:nvSpPr>
          <p:cNvPr id="5" name="Text Placeholder 2"/>
          <p:cNvSpPr>
            <a:spLocks noGrp="1"/>
          </p:cNvSpPr>
          <p:nvPr>
            <p:ph type="body" sz="quarter" idx="12" hasCustomPrompt="1"/>
          </p:nvPr>
        </p:nvSpPr>
        <p:spPr>
          <a:xfrm>
            <a:off x="448174" y="2460021"/>
            <a:ext cx="7469164" cy="1569660"/>
          </a:xfrm>
        </p:spPr>
        <p:txBody>
          <a:bodyPr vert="horz" wrap="square" lIns="91440" tIns="45720" rIns="91440" bIns="45720" rtlCol="0" anchor="ctr">
            <a:spAutoFit/>
          </a:bodyPr>
          <a:lstStyle>
            <a:lvl1pPr>
              <a:defRPr lang="en-US" sz="3200" dirty="0" smtClean="0">
                <a:solidFill>
                  <a:schemeClr val="bg2"/>
                </a:solidFill>
                <a:effectLst/>
                <a:latin typeface="+mj-lt"/>
                <a:ea typeface="+mj-ea"/>
                <a:cs typeface="Arial" pitchFamily="34" charset="0"/>
              </a:defRPr>
            </a:lvl1pPr>
          </a:lstStyle>
          <a:p>
            <a:pPr lvl="0">
              <a:spcBef>
                <a:spcPct val="0"/>
              </a:spcBef>
              <a:tabLst>
                <a:tab pos="2000250" algn="l"/>
              </a:tabLst>
            </a:pPr>
            <a:r>
              <a:rPr lang="en-US" dirty="0" smtClean="0"/>
              <a:t>Photo slide, 32pt, this space </a:t>
            </a:r>
            <a:br>
              <a:rPr lang="en-US" dirty="0" smtClean="0"/>
            </a:br>
            <a:r>
              <a:rPr lang="en-US" dirty="0" smtClean="0"/>
              <a:t>is used for full sentences, </a:t>
            </a:r>
            <a:br>
              <a:rPr lang="en-US" dirty="0" smtClean="0"/>
            </a:br>
            <a:r>
              <a:rPr lang="en-US" dirty="0" smtClean="0"/>
              <a:t>not bullet points.</a:t>
            </a:r>
          </a:p>
        </p:txBody>
      </p:sp>
      <p:sp>
        <p:nvSpPr>
          <p:cNvPr id="6" name="TextBox 5"/>
          <p:cNvSpPr txBox="1"/>
          <p:nvPr userDrawn="1"/>
        </p:nvSpPr>
        <p:spPr>
          <a:xfrm>
            <a:off x="449298" y="6568318"/>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000000"/>
                </a:solidFill>
                <a:effectLst/>
                <a:uLnTx/>
                <a:uFillTx/>
                <a:latin typeface="Arial" pitchFamily="34" charset="0"/>
                <a:ea typeface="ＭＳ Ｐゴシック" pitchFamily="27" charset="-128"/>
                <a:cs typeface="ＭＳ Ｐゴシック" pitchFamily="27" charset="-128"/>
              </a:rPr>
              <a:t>© 2015 Citrix</a:t>
            </a:r>
          </a:p>
        </p:txBody>
      </p:sp>
    </p:spTree>
    <p:extLst>
      <p:ext uri="{BB962C8B-B14F-4D97-AF65-F5344CB8AC3E}">
        <p14:creationId xmlns:p14="http://schemas.microsoft.com/office/powerpoint/2010/main" val="3815592690"/>
      </p:ext>
    </p:extLst>
  </p:cSld>
  <p:clrMapOvr>
    <a:masterClrMapping/>
  </p:clrMapOvr>
  <p:transition spd="med">
    <p:fade/>
  </p:transition>
</p:sldLayout>
</file>

<file path=ppt/slideLayouts/slideLayout129.xml><?xml version="1.0" encoding="utf-8"?>
<p:sldLayout xmlns:a="http://schemas.openxmlformats.org/drawingml/2006/main" xmlns:r="http://schemas.openxmlformats.org/officeDocument/2006/relationships" xmlns:p="http://schemas.openxmlformats.org/presentationml/2006/main" showMasterSp="0" preserve="1" userDrawn="1">
  <p:cSld name="Content and Photo">
    <p:spTree>
      <p:nvGrpSpPr>
        <p:cNvPr id="1" name=""/>
        <p:cNvGrpSpPr/>
        <p:nvPr/>
      </p:nvGrpSpPr>
      <p:grpSpPr>
        <a:xfrm>
          <a:off x="0" y="0"/>
          <a:ext cx="0" cy="0"/>
          <a:chOff x="0" y="0"/>
          <a:chExt cx="0" cy="0"/>
        </a:xfrm>
      </p:grpSpPr>
      <p:sp>
        <p:nvSpPr>
          <p:cNvPr id="6" name="Title 1"/>
          <p:cNvSpPr>
            <a:spLocks noGrp="1"/>
          </p:cNvSpPr>
          <p:nvPr>
            <p:ph type="title"/>
          </p:nvPr>
        </p:nvSpPr>
        <p:spPr>
          <a:xfrm>
            <a:off x="448174" y="78828"/>
            <a:ext cx="7527980" cy="985840"/>
          </a:xfrm>
        </p:spPr>
        <p:txBody>
          <a:bodyPr/>
          <a:lstStyle/>
          <a:p>
            <a:r>
              <a:rPr lang="en-US" dirty="0" smtClean="0"/>
              <a:t>Click to edit Master title style</a:t>
            </a:r>
            <a:endParaRPr lang="en-US" dirty="0"/>
          </a:p>
        </p:txBody>
      </p:sp>
      <p:sp>
        <p:nvSpPr>
          <p:cNvPr id="7" name="Text Placeholder 6"/>
          <p:cNvSpPr>
            <a:spLocks noGrp="1"/>
          </p:cNvSpPr>
          <p:nvPr>
            <p:ph type="body" sz="quarter" idx="16" hasCustomPrompt="1"/>
          </p:nvPr>
        </p:nvSpPr>
        <p:spPr>
          <a:xfrm>
            <a:off x="448174" y="1033138"/>
            <a:ext cx="7527980"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10" name="Text Placeholder 5"/>
          <p:cNvSpPr>
            <a:spLocks noGrp="1"/>
          </p:cNvSpPr>
          <p:nvPr>
            <p:ph type="body" sz="quarter" idx="18"/>
          </p:nvPr>
        </p:nvSpPr>
        <p:spPr>
          <a:xfrm>
            <a:off x="448174" y="1874522"/>
            <a:ext cx="7529886" cy="4251325"/>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 name="Picture Placeholder 7"/>
          <p:cNvSpPr>
            <a:spLocks noGrp="1"/>
          </p:cNvSpPr>
          <p:nvPr>
            <p:ph type="pic" sz="quarter" idx="11" hasCustomPrompt="1"/>
          </p:nvPr>
        </p:nvSpPr>
        <p:spPr>
          <a:xfrm>
            <a:off x="8131135" y="2"/>
            <a:ext cx="4015833" cy="6857999"/>
          </a:xfrm>
        </p:spPr>
        <p:txBody>
          <a:bodyPr/>
          <a:lstStyle/>
          <a:p>
            <a:r>
              <a:rPr lang="en-US" dirty="0" smtClean="0"/>
              <a:t>Use this box as a guideline for proper image placement.  Place your image on top and align to box.</a:t>
            </a:r>
          </a:p>
        </p:txBody>
      </p:sp>
      <p:sp>
        <p:nvSpPr>
          <p:cNvPr id="11" name="TextBox 10"/>
          <p:cNvSpPr txBox="1"/>
          <p:nvPr userDrawn="1"/>
        </p:nvSpPr>
        <p:spPr>
          <a:xfrm>
            <a:off x="449298" y="6568318"/>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000000"/>
                </a:solidFill>
                <a:effectLst/>
                <a:uLnTx/>
                <a:uFillTx/>
                <a:latin typeface="Arial" pitchFamily="34" charset="0"/>
                <a:ea typeface="ＭＳ Ｐゴシック" pitchFamily="27" charset="-128"/>
                <a:cs typeface="ＭＳ Ｐゴシック" pitchFamily="27" charset="-128"/>
              </a:rPr>
              <a:t>© 2015 Citrix</a:t>
            </a:r>
          </a:p>
        </p:txBody>
      </p:sp>
    </p:spTree>
    <p:extLst>
      <p:ext uri="{BB962C8B-B14F-4D97-AF65-F5344CB8AC3E}">
        <p14:creationId xmlns:p14="http://schemas.microsoft.com/office/powerpoint/2010/main" val="2291540451"/>
      </p:ext>
    </p:extLst>
  </p:cSld>
  <p:clrMapOvr>
    <a:masterClrMapping/>
  </p:clrMapOvr>
  <p:transition spd="med">
    <p:fade/>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showMasterSp="0" preserve="1" userDrawn="1">
  <p:cSld name="1_Text and Full Image">
    <p:spTree>
      <p:nvGrpSpPr>
        <p:cNvPr id="1" name=""/>
        <p:cNvGrpSpPr/>
        <p:nvPr/>
      </p:nvGrpSpPr>
      <p:grpSpPr>
        <a:xfrm>
          <a:off x="0" y="0"/>
          <a:ext cx="0" cy="0"/>
          <a:chOff x="0" y="0"/>
          <a:chExt cx="0" cy="0"/>
        </a:xfrm>
      </p:grpSpPr>
      <p:sp>
        <p:nvSpPr>
          <p:cNvPr id="6" name="Text Placeholder 5"/>
          <p:cNvSpPr>
            <a:spLocks noGrp="1"/>
          </p:cNvSpPr>
          <p:nvPr>
            <p:ph type="body" sz="quarter" idx="10" hasCustomPrompt="1"/>
          </p:nvPr>
        </p:nvSpPr>
        <p:spPr>
          <a:xfrm>
            <a:off x="409681" y="1677988"/>
            <a:ext cx="11364698" cy="3529012"/>
          </a:xfrm>
          <a:gradFill>
            <a:gsLst>
              <a:gs pos="49578">
                <a:srgbClr val="050505">
                  <a:alpha val="60000"/>
                </a:srgbClr>
              </a:gs>
              <a:gs pos="67000">
                <a:srgbClr val="050505">
                  <a:alpha val="50000"/>
                </a:srgbClr>
              </a:gs>
              <a:gs pos="36000">
                <a:srgbClr val="050505">
                  <a:alpha val="50000"/>
                </a:srgbClr>
              </a:gs>
              <a:gs pos="0">
                <a:srgbClr val="050505">
                  <a:alpha val="0"/>
                </a:srgbClr>
              </a:gs>
              <a:gs pos="100000">
                <a:srgbClr val="050505">
                  <a:alpha val="0"/>
                </a:srgbClr>
              </a:gs>
            </a:gsLst>
            <a:lin ang="0" scaled="0"/>
          </a:gradFill>
          <a:ln w="9525" cap="flat" cmpd="sng" algn="ctr">
            <a:noFill/>
            <a:prstDash val="solid"/>
            <a:round/>
            <a:headEnd type="none" w="med" len="med"/>
            <a:tailEnd type="none" w="med" len="med"/>
          </a:ln>
          <a:effectLst/>
        </p:spPr>
        <p:txBody>
          <a:bodyPr vert="horz" wrap="none" lIns="138239" tIns="69119" rIns="138239" bIns="69119" numCol="1" rtlCol="0" anchor="ctr" anchorCtr="0" compatLnSpc="1">
            <a:prstTxWarp prst="textNoShape">
              <a:avLst/>
            </a:prstTxWarp>
            <a:normAutofit/>
          </a:bodyPr>
          <a:lstStyle>
            <a:lvl1pPr algn="ctr">
              <a:lnSpc>
                <a:spcPts val="4300"/>
              </a:lnSpc>
              <a:defRPr lang="en-US" sz="4000" baseline="0" dirty="0" smtClean="0">
                <a:solidFill>
                  <a:srgbClr val="FFFFFF"/>
                </a:solidFill>
                <a:latin typeface="Arial" charset="0"/>
                <a:cs typeface="Arial" charset="0"/>
              </a:defRPr>
            </a:lvl1pPr>
          </a:lstStyle>
          <a:p>
            <a:pPr marL="0" lvl="0" algn="ctr" defTabSz="1461590" fontAlgn="base">
              <a:spcBef>
                <a:spcPct val="0"/>
              </a:spcBef>
              <a:spcAft>
                <a:spcPct val="0"/>
              </a:spcAft>
            </a:pPr>
            <a:r>
              <a:rPr lang="en-US" dirty="0" smtClean="0"/>
              <a:t>Text over large photo placeholder. </a:t>
            </a:r>
            <a:br>
              <a:rPr lang="en-US" dirty="0" smtClean="0"/>
            </a:br>
            <a:r>
              <a:rPr lang="en-US" dirty="0" smtClean="0"/>
              <a:t>Use with sentences not bullets. Place full </a:t>
            </a:r>
            <a:br>
              <a:rPr lang="en-US" dirty="0" smtClean="0"/>
            </a:br>
            <a:r>
              <a:rPr lang="en-US" dirty="0" smtClean="0"/>
              <a:t>bleed photo with blur behind text.</a:t>
            </a:r>
          </a:p>
        </p:txBody>
      </p:sp>
      <p:sp>
        <p:nvSpPr>
          <p:cNvPr id="4" name="TextBox 3"/>
          <p:cNvSpPr txBox="1"/>
          <p:nvPr userDrawn="1"/>
        </p:nvSpPr>
        <p:spPr>
          <a:xfrm>
            <a:off x="449298" y="6568318"/>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000000"/>
                </a:solidFill>
                <a:effectLst/>
                <a:uLnTx/>
                <a:uFillTx/>
                <a:latin typeface="Arial" pitchFamily="34" charset="0"/>
                <a:ea typeface="ＭＳ Ｐゴシック" pitchFamily="27" charset="-128"/>
                <a:cs typeface="ＭＳ Ｐゴシック" pitchFamily="27" charset="-128"/>
              </a:rPr>
              <a:t>© 2015 Citrix</a:t>
            </a:r>
          </a:p>
        </p:txBody>
      </p:sp>
    </p:spTree>
    <p:extLst>
      <p:ext uri="{BB962C8B-B14F-4D97-AF65-F5344CB8AC3E}">
        <p14:creationId xmlns:p14="http://schemas.microsoft.com/office/powerpoint/2010/main" val="1071981073"/>
      </p:ext>
    </p:extLst>
  </p:cSld>
  <p:clrMapOvr>
    <a:masterClrMapping/>
  </p:clrMapOvr>
  <p:transition spd="med">
    <p:fade/>
  </p:transition>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Multi-Line Statement">
    <p:spTree>
      <p:nvGrpSpPr>
        <p:cNvPr id="1" name=""/>
        <p:cNvGrpSpPr/>
        <p:nvPr/>
      </p:nvGrpSpPr>
      <p:grpSpPr>
        <a:xfrm>
          <a:off x="0" y="0"/>
          <a:ext cx="0" cy="0"/>
          <a:chOff x="0" y="0"/>
          <a:chExt cx="0" cy="0"/>
        </a:xfrm>
      </p:grpSpPr>
      <p:sp>
        <p:nvSpPr>
          <p:cNvPr id="7" name="Text Placeholder 4"/>
          <p:cNvSpPr>
            <a:spLocks noGrp="1"/>
          </p:cNvSpPr>
          <p:nvPr>
            <p:ph type="body" sz="quarter" idx="10" hasCustomPrompt="1"/>
          </p:nvPr>
        </p:nvSpPr>
        <p:spPr>
          <a:xfrm>
            <a:off x="536715" y="2517477"/>
            <a:ext cx="11237664" cy="1182375"/>
          </a:xfrm>
        </p:spPr>
        <p:txBody>
          <a:bodyPr wrap="square" anchor="b" anchorCtr="0">
            <a:spAutoFit/>
          </a:bodyPr>
          <a:lstStyle>
            <a:lvl1pPr marL="0" algn="ctr" defTabSz="1088291" rtl="0" eaLnBrk="1" latinLnBrk="0" hangingPunct="1">
              <a:lnSpc>
                <a:spcPts val="4200"/>
              </a:lnSpc>
              <a:defRPr lang="en-US" sz="4000" kern="1200" dirty="0" smtClean="0">
                <a:solidFill>
                  <a:schemeClr val="tx2"/>
                </a:solidFill>
                <a:latin typeface="+mn-lt"/>
                <a:ea typeface="+mn-ea"/>
                <a:cs typeface="+mn-cs"/>
              </a:defRPr>
            </a:lvl1pPr>
          </a:lstStyle>
          <a:p>
            <a:pPr lvl="0"/>
            <a:r>
              <a:rPr lang="en-US" dirty="0" smtClean="0"/>
              <a:t>Big statement slide,</a:t>
            </a:r>
            <a:br>
              <a:rPr lang="en-US" dirty="0" smtClean="0"/>
            </a:br>
            <a:r>
              <a:rPr lang="en-US" dirty="0" smtClean="0"/>
              <a:t>sentence case</a:t>
            </a:r>
          </a:p>
        </p:txBody>
      </p:sp>
      <p:sp>
        <p:nvSpPr>
          <p:cNvPr id="4" name="Text Placeholder 3"/>
          <p:cNvSpPr>
            <a:spLocks noGrp="1"/>
          </p:cNvSpPr>
          <p:nvPr>
            <p:ph type="body" sz="quarter" idx="11" hasCustomPrompt="1"/>
          </p:nvPr>
        </p:nvSpPr>
        <p:spPr>
          <a:xfrm>
            <a:off x="536717" y="3700455"/>
            <a:ext cx="11237655" cy="400110"/>
          </a:xfrm>
        </p:spPr>
        <p:txBody>
          <a:bodyPr wrap="square">
            <a:spAutoFit/>
          </a:bodyPr>
          <a:lstStyle>
            <a:lvl1pPr algn="ctr">
              <a:defRPr sz="2000">
                <a:solidFill>
                  <a:srgbClr val="7F7F7F"/>
                </a:solidFill>
              </a:defRPr>
            </a:lvl1pPr>
          </a:lstStyle>
          <a:p>
            <a:pPr lvl="0"/>
            <a:r>
              <a:rPr lang="en-US" dirty="0" smtClean="0"/>
              <a:t>Subtitle placeholder</a:t>
            </a:r>
          </a:p>
        </p:txBody>
      </p:sp>
    </p:spTree>
    <p:extLst>
      <p:ext uri="{BB962C8B-B14F-4D97-AF65-F5344CB8AC3E}">
        <p14:creationId xmlns:p14="http://schemas.microsoft.com/office/powerpoint/2010/main" val="3448808914"/>
      </p:ext>
    </p:extLst>
  </p:cSld>
  <p:clrMapOvr>
    <a:masterClrMapping/>
  </p:clrMapOvr>
  <p:transition spd="med">
    <p:fade/>
  </p:transition>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One Line Statement">
    <p:spTree>
      <p:nvGrpSpPr>
        <p:cNvPr id="1" name=""/>
        <p:cNvGrpSpPr/>
        <p:nvPr/>
      </p:nvGrpSpPr>
      <p:grpSpPr>
        <a:xfrm>
          <a:off x="0" y="0"/>
          <a:ext cx="0" cy="0"/>
          <a:chOff x="0" y="0"/>
          <a:chExt cx="0" cy="0"/>
        </a:xfrm>
      </p:grpSpPr>
      <p:sp>
        <p:nvSpPr>
          <p:cNvPr id="7" name="Text Placeholder 4"/>
          <p:cNvSpPr>
            <a:spLocks noGrp="1"/>
          </p:cNvSpPr>
          <p:nvPr>
            <p:ph type="body" sz="quarter" idx="10" hasCustomPrompt="1"/>
          </p:nvPr>
        </p:nvSpPr>
        <p:spPr>
          <a:xfrm>
            <a:off x="536715" y="2698183"/>
            <a:ext cx="11237664" cy="579646"/>
          </a:xfrm>
        </p:spPr>
        <p:txBody>
          <a:bodyPr wrap="square" anchor="b" anchorCtr="0">
            <a:spAutoFit/>
          </a:bodyPr>
          <a:lstStyle>
            <a:lvl1pPr marL="0" algn="ctr" defTabSz="1088291" rtl="0" eaLnBrk="1" latinLnBrk="0" hangingPunct="1">
              <a:lnSpc>
                <a:spcPts val="3800"/>
              </a:lnSpc>
              <a:defRPr lang="en-US" sz="5400" kern="1200" baseline="0" dirty="0" smtClean="0">
                <a:solidFill>
                  <a:schemeClr val="tx2"/>
                </a:solidFill>
                <a:latin typeface="+mn-lt"/>
                <a:ea typeface="+mn-ea"/>
                <a:cs typeface="+mn-cs"/>
              </a:defRPr>
            </a:lvl1pPr>
          </a:lstStyle>
          <a:p>
            <a:pPr lvl="0"/>
            <a:r>
              <a:rPr lang="en-US" dirty="0" smtClean="0"/>
              <a:t>One line big statement slide.</a:t>
            </a:r>
          </a:p>
        </p:txBody>
      </p:sp>
      <p:sp>
        <p:nvSpPr>
          <p:cNvPr id="4" name="Text Placeholder 3"/>
          <p:cNvSpPr>
            <a:spLocks noGrp="1"/>
          </p:cNvSpPr>
          <p:nvPr>
            <p:ph type="body" sz="quarter" idx="11" hasCustomPrompt="1"/>
          </p:nvPr>
        </p:nvSpPr>
        <p:spPr>
          <a:xfrm>
            <a:off x="536717" y="3278433"/>
            <a:ext cx="11237655" cy="400110"/>
          </a:xfrm>
        </p:spPr>
        <p:txBody>
          <a:bodyPr wrap="square">
            <a:spAutoFit/>
          </a:bodyPr>
          <a:lstStyle>
            <a:lvl1pPr algn="ctr">
              <a:defRPr sz="2000">
                <a:solidFill>
                  <a:srgbClr val="7F7F7F"/>
                </a:solidFill>
              </a:defRPr>
            </a:lvl1pPr>
          </a:lstStyle>
          <a:p>
            <a:pPr lvl="0"/>
            <a:r>
              <a:rPr lang="en-US" dirty="0" smtClean="0"/>
              <a:t>Subtitle placeholder</a:t>
            </a:r>
          </a:p>
        </p:txBody>
      </p:sp>
    </p:spTree>
    <p:extLst>
      <p:ext uri="{BB962C8B-B14F-4D97-AF65-F5344CB8AC3E}">
        <p14:creationId xmlns:p14="http://schemas.microsoft.com/office/powerpoint/2010/main" val="200148665"/>
      </p:ext>
    </p:extLst>
  </p:cSld>
  <p:clrMapOvr>
    <a:masterClrMapping/>
  </p:clrMapOvr>
  <p:transition spd="med">
    <p:fade/>
  </p:transition>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Demo &amp; Video Title">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536715" y="2676811"/>
            <a:ext cx="11237664" cy="601019"/>
          </a:xfrm>
        </p:spPr>
        <p:txBody>
          <a:bodyPr wrap="square" anchor="b" anchorCtr="0">
            <a:spAutoFit/>
          </a:bodyPr>
          <a:lstStyle>
            <a:lvl1pPr marL="0" indent="0" algn="ctr" defTabSz="1088291" rtl="0" eaLnBrk="1" latinLnBrk="0" hangingPunct="1">
              <a:lnSpc>
                <a:spcPts val="3800"/>
              </a:lnSpc>
              <a:buNone/>
              <a:defRPr lang="en-US" sz="4000" kern="1200" baseline="0" dirty="0" smtClean="0">
                <a:solidFill>
                  <a:schemeClr val="tx2"/>
                </a:solidFill>
                <a:latin typeface="+mn-lt"/>
                <a:ea typeface="+mn-ea"/>
                <a:cs typeface="+mn-cs"/>
              </a:defRPr>
            </a:lvl1pPr>
          </a:lstStyle>
          <a:p>
            <a:pPr lvl="0"/>
            <a:r>
              <a:rPr lang="en-US" dirty="0" smtClean="0"/>
              <a:t>Demo</a:t>
            </a:r>
          </a:p>
        </p:txBody>
      </p:sp>
      <p:sp>
        <p:nvSpPr>
          <p:cNvPr id="6" name="Text Placeholder 3"/>
          <p:cNvSpPr>
            <a:spLocks noGrp="1"/>
          </p:cNvSpPr>
          <p:nvPr>
            <p:ph type="body" sz="quarter" idx="11" hasCustomPrompt="1"/>
          </p:nvPr>
        </p:nvSpPr>
        <p:spPr>
          <a:xfrm>
            <a:off x="536717" y="3278433"/>
            <a:ext cx="11237655" cy="400110"/>
          </a:xfrm>
        </p:spPr>
        <p:txBody>
          <a:bodyPr wrap="square">
            <a:spAutoFit/>
          </a:bodyPr>
          <a:lstStyle>
            <a:lvl1pPr algn="ctr">
              <a:defRPr sz="2000">
                <a:solidFill>
                  <a:srgbClr val="7F7F7F"/>
                </a:solidFill>
              </a:defRPr>
            </a:lvl1pPr>
          </a:lstStyle>
          <a:p>
            <a:pPr lvl="0"/>
            <a:r>
              <a:rPr lang="en-US" dirty="0" smtClean="0"/>
              <a:t>Subtitle placeholder</a:t>
            </a:r>
          </a:p>
        </p:txBody>
      </p:sp>
    </p:spTree>
    <p:extLst>
      <p:ext uri="{BB962C8B-B14F-4D97-AF65-F5344CB8AC3E}">
        <p14:creationId xmlns:p14="http://schemas.microsoft.com/office/powerpoint/2010/main" val="2684661037"/>
      </p:ext>
    </p:extLst>
  </p:cSld>
  <p:clrMapOvr>
    <a:masterClrMapping/>
  </p:clrMapOvr>
  <p:transition spd="med">
    <p:fade/>
  </p:transition>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16:9 Video">
    <p:spTree>
      <p:nvGrpSpPr>
        <p:cNvPr id="1" name=""/>
        <p:cNvGrpSpPr/>
        <p:nvPr/>
      </p:nvGrpSpPr>
      <p:grpSpPr>
        <a:xfrm>
          <a:off x="0" y="0"/>
          <a:ext cx="0" cy="0"/>
          <a:chOff x="0" y="0"/>
          <a:chExt cx="0" cy="0"/>
        </a:xfrm>
      </p:grpSpPr>
      <p:sp>
        <p:nvSpPr>
          <p:cNvPr id="6" name="Media Placeholder 5"/>
          <p:cNvSpPr>
            <a:spLocks noGrp="1"/>
          </p:cNvSpPr>
          <p:nvPr>
            <p:ph type="media" sz="quarter" idx="10" hasCustomPrompt="1"/>
          </p:nvPr>
        </p:nvSpPr>
        <p:spPr>
          <a:xfrm>
            <a:off x="820158" y="290515"/>
            <a:ext cx="10551685" cy="5932487"/>
          </a:xfrm>
        </p:spPr>
        <p:txBody>
          <a:bodyPr/>
          <a:lstStyle>
            <a:lvl1pPr>
              <a:defRPr baseline="0"/>
            </a:lvl1pPr>
          </a:lstStyle>
          <a:p>
            <a:r>
              <a:rPr lang="en-US" dirty="0" smtClean="0"/>
              <a:t>16:9 Video placeholder</a:t>
            </a:r>
            <a:endParaRPr lang="en-US" dirty="0"/>
          </a:p>
        </p:txBody>
      </p:sp>
    </p:spTree>
    <p:extLst>
      <p:ext uri="{BB962C8B-B14F-4D97-AF65-F5344CB8AC3E}">
        <p14:creationId xmlns:p14="http://schemas.microsoft.com/office/powerpoint/2010/main" val="3712803420"/>
      </p:ext>
    </p:extLst>
  </p:cSld>
  <p:clrMapOvr>
    <a:masterClrMapping/>
  </p:clrMapOvr>
  <p:transition spd="med">
    <p:fade/>
  </p:transition>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4:3 Video">
    <p:spTree>
      <p:nvGrpSpPr>
        <p:cNvPr id="1" name=""/>
        <p:cNvGrpSpPr/>
        <p:nvPr/>
      </p:nvGrpSpPr>
      <p:grpSpPr>
        <a:xfrm>
          <a:off x="0" y="0"/>
          <a:ext cx="0" cy="0"/>
          <a:chOff x="0" y="0"/>
          <a:chExt cx="0" cy="0"/>
        </a:xfrm>
      </p:grpSpPr>
      <p:sp>
        <p:nvSpPr>
          <p:cNvPr id="6" name="Media Placeholder 5"/>
          <p:cNvSpPr>
            <a:spLocks noGrp="1"/>
          </p:cNvSpPr>
          <p:nvPr>
            <p:ph type="media" sz="quarter" idx="10" hasCustomPrompt="1"/>
          </p:nvPr>
        </p:nvSpPr>
        <p:spPr>
          <a:xfrm>
            <a:off x="2139979" y="290515"/>
            <a:ext cx="7912044" cy="5932487"/>
          </a:xfrm>
        </p:spPr>
        <p:txBody>
          <a:bodyPr/>
          <a:lstStyle>
            <a:lvl1pPr>
              <a:defRPr baseline="0"/>
            </a:lvl1pPr>
          </a:lstStyle>
          <a:p>
            <a:r>
              <a:rPr lang="en-US" dirty="0" smtClean="0"/>
              <a:t>4:3 Video placeholder</a:t>
            </a:r>
            <a:endParaRPr lang="en-US" dirty="0"/>
          </a:p>
        </p:txBody>
      </p:sp>
    </p:spTree>
    <p:extLst>
      <p:ext uri="{BB962C8B-B14F-4D97-AF65-F5344CB8AC3E}">
        <p14:creationId xmlns:p14="http://schemas.microsoft.com/office/powerpoint/2010/main" val="3052286416"/>
      </p:ext>
    </p:extLst>
  </p:cSld>
  <p:clrMapOvr>
    <a:masterClrMapping/>
  </p:clrMapOvr>
  <p:transition spd="med">
    <p:fade/>
  </p:transition>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grpSp>
        <p:nvGrpSpPr>
          <p:cNvPr id="14" name="Group 13"/>
          <p:cNvGrpSpPr/>
          <p:nvPr userDrawn="1"/>
        </p:nvGrpSpPr>
        <p:grpSpPr>
          <a:xfrm>
            <a:off x="2807821" y="3658187"/>
            <a:ext cx="6576361" cy="1015663"/>
            <a:chOff x="2788504" y="3921334"/>
            <a:chExt cx="6574649" cy="1015663"/>
          </a:xfrm>
        </p:grpSpPr>
        <p:sp>
          <p:nvSpPr>
            <p:cNvPr id="15" name="TextBox 14"/>
            <p:cNvSpPr txBox="1"/>
            <p:nvPr/>
          </p:nvSpPr>
          <p:spPr>
            <a:xfrm>
              <a:off x="5040863" y="3921334"/>
              <a:ext cx="2107096" cy="1015663"/>
            </a:xfrm>
            <a:prstGeom prst="rect">
              <a:avLst/>
            </a:prstGeom>
            <a:noFill/>
          </p:spPr>
          <p:txBody>
            <a:bodyPr wrap="square" rtlCol="0">
              <a:spAutoFit/>
            </a:bodyPr>
            <a:lstStyle/>
            <a:p>
              <a:pPr marL="0" marR="0" lvl="0" indent="0" algn="ctr" defTabSz="1088291"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smtClean="0">
                  <a:ln>
                    <a:noFill/>
                  </a:ln>
                  <a:solidFill>
                    <a:srgbClr val="00A1E0"/>
                  </a:solidFill>
                  <a:effectLst/>
                  <a:uLnTx/>
                  <a:uFillTx/>
                  <a:latin typeface="Arial"/>
                  <a:ea typeface="+mn-ea"/>
                  <a:cs typeface="+mn-cs"/>
                </a:rPr>
                <a:t>“”</a:t>
              </a:r>
            </a:p>
          </p:txBody>
        </p:sp>
        <p:cxnSp>
          <p:nvCxnSpPr>
            <p:cNvPr id="16" name="Straight Connector 15"/>
            <p:cNvCxnSpPr/>
            <p:nvPr/>
          </p:nvCxnSpPr>
          <p:spPr bwMode="auto">
            <a:xfrm flipH="1">
              <a:off x="2788504" y="4295241"/>
              <a:ext cx="2796363" cy="0"/>
            </a:xfrm>
            <a:prstGeom prst="line">
              <a:avLst/>
            </a:prstGeom>
            <a:noFill/>
            <a:ln w="19050" cap="flat" cmpd="sng" algn="ctr">
              <a:solidFill>
                <a:srgbClr val="414141"/>
              </a:solidFill>
              <a:prstDash val="solid"/>
              <a:round/>
              <a:headEnd type="none" w="med" len="med"/>
              <a:tailEnd type="none" w="med" len="med"/>
            </a:ln>
            <a:effectLst/>
          </p:spPr>
        </p:cxnSp>
        <p:cxnSp>
          <p:nvCxnSpPr>
            <p:cNvPr id="17" name="Straight Connector 16"/>
            <p:cNvCxnSpPr/>
            <p:nvPr/>
          </p:nvCxnSpPr>
          <p:spPr bwMode="auto">
            <a:xfrm flipH="1">
              <a:off x="6566790" y="4295241"/>
              <a:ext cx="2796363" cy="0"/>
            </a:xfrm>
            <a:prstGeom prst="line">
              <a:avLst/>
            </a:prstGeom>
            <a:noFill/>
            <a:ln w="19050" cap="flat" cmpd="sng" algn="ctr">
              <a:solidFill>
                <a:srgbClr val="414141"/>
              </a:solidFill>
              <a:prstDash val="solid"/>
              <a:round/>
              <a:headEnd type="none" w="med" len="med"/>
              <a:tailEnd type="none" w="med" len="med"/>
            </a:ln>
            <a:effectLst/>
          </p:spPr>
        </p:cxnSp>
      </p:grpSp>
      <p:sp>
        <p:nvSpPr>
          <p:cNvPr id="6" name="Text Placeholder 5"/>
          <p:cNvSpPr>
            <a:spLocks noGrp="1"/>
          </p:cNvSpPr>
          <p:nvPr>
            <p:ph type="body" sz="quarter" idx="15" hasCustomPrompt="1"/>
          </p:nvPr>
        </p:nvSpPr>
        <p:spPr>
          <a:xfrm>
            <a:off x="409682" y="4449029"/>
            <a:ext cx="11364697" cy="437932"/>
          </a:xfrm>
        </p:spPr>
        <p:txBody>
          <a:bodyPr anchor="b" anchorCtr="0"/>
          <a:lstStyle>
            <a:lvl1pPr algn="ctr">
              <a:defRPr lang="en-US" sz="2000" kern="1200" baseline="0" dirty="0" smtClean="0">
                <a:solidFill>
                  <a:srgbClr val="7F7F7F"/>
                </a:solidFill>
                <a:latin typeface="+mn-lt"/>
                <a:ea typeface="+mn-ea"/>
                <a:cs typeface="+mn-cs"/>
              </a:defRPr>
            </a:lvl1pPr>
          </a:lstStyle>
          <a:p>
            <a:pPr lvl="0"/>
            <a:r>
              <a:rPr lang="en-US" dirty="0" smtClean="0"/>
              <a:t>Name placeholder, 20pt</a:t>
            </a:r>
          </a:p>
        </p:txBody>
      </p:sp>
      <p:sp>
        <p:nvSpPr>
          <p:cNvPr id="8" name="Text Placeholder 7"/>
          <p:cNvSpPr>
            <a:spLocks noGrp="1"/>
          </p:cNvSpPr>
          <p:nvPr>
            <p:ph type="body" sz="quarter" idx="16" hasCustomPrompt="1"/>
          </p:nvPr>
        </p:nvSpPr>
        <p:spPr>
          <a:xfrm>
            <a:off x="409684" y="4854167"/>
            <a:ext cx="11364697" cy="452438"/>
          </a:xfrm>
        </p:spPr>
        <p:txBody>
          <a:bodyPr>
            <a:normAutofit/>
          </a:bodyPr>
          <a:lstStyle>
            <a:lvl1pPr algn="ctr">
              <a:defRPr lang="en-US" sz="2000" kern="1200" cap="none" spc="50" baseline="0" dirty="0" smtClean="0">
                <a:solidFill>
                  <a:srgbClr val="7F7F7F"/>
                </a:solidFill>
                <a:latin typeface="+mn-lt"/>
                <a:ea typeface="+mn-ea"/>
                <a:cs typeface="+mn-cs"/>
              </a:defRPr>
            </a:lvl1pPr>
          </a:lstStyle>
          <a:p>
            <a:pPr lvl="0"/>
            <a:r>
              <a:rPr lang="en-US" dirty="0" smtClean="0"/>
              <a:t>Company, title placeholder, 20pt</a:t>
            </a:r>
          </a:p>
        </p:txBody>
      </p:sp>
      <p:sp>
        <p:nvSpPr>
          <p:cNvPr id="10" name="Text Placeholder 3"/>
          <p:cNvSpPr>
            <a:spLocks noGrp="1"/>
          </p:cNvSpPr>
          <p:nvPr>
            <p:ph type="body" sz="quarter" idx="14" hasCustomPrompt="1"/>
          </p:nvPr>
        </p:nvSpPr>
        <p:spPr>
          <a:xfrm>
            <a:off x="409682" y="2263137"/>
            <a:ext cx="11364697" cy="1182375"/>
          </a:xfrm>
        </p:spPr>
        <p:txBody>
          <a:bodyPr wrap="square" anchor="b" anchorCtr="0">
            <a:spAutoFit/>
          </a:bodyPr>
          <a:lstStyle>
            <a:lvl1pPr algn="ctr">
              <a:lnSpc>
                <a:spcPts val="4200"/>
              </a:lnSpc>
              <a:defRPr sz="4000" baseline="0"/>
            </a:lvl1pPr>
          </a:lstStyle>
          <a:p>
            <a:pPr lvl="0"/>
            <a:r>
              <a:rPr lang="en-US" dirty="0" smtClean="0"/>
              <a:t>Quote placeholder, sentence case, </a:t>
            </a:r>
            <a:br>
              <a:rPr lang="en-US" dirty="0" smtClean="0"/>
            </a:br>
            <a:r>
              <a:rPr lang="en-US" dirty="0" smtClean="0"/>
              <a:t>center-aligned, 40pt Arial, no quotation marks.</a:t>
            </a:r>
          </a:p>
        </p:txBody>
      </p:sp>
    </p:spTree>
    <p:extLst>
      <p:ext uri="{BB962C8B-B14F-4D97-AF65-F5344CB8AC3E}">
        <p14:creationId xmlns:p14="http://schemas.microsoft.com/office/powerpoint/2010/main" val="3973612947"/>
      </p:ext>
    </p:extLst>
  </p:cSld>
  <p:clrMapOvr>
    <a:masterClrMapping/>
  </p:clrMapOvr>
  <p:transition spd="med">
    <p:fade/>
  </p:transition>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Customer Quote">
    <p:spTree>
      <p:nvGrpSpPr>
        <p:cNvPr id="1" name=""/>
        <p:cNvGrpSpPr/>
        <p:nvPr/>
      </p:nvGrpSpPr>
      <p:grpSpPr>
        <a:xfrm>
          <a:off x="0" y="0"/>
          <a:ext cx="0" cy="0"/>
          <a:chOff x="0" y="0"/>
          <a:chExt cx="0" cy="0"/>
        </a:xfrm>
      </p:grpSpPr>
      <p:grpSp>
        <p:nvGrpSpPr>
          <p:cNvPr id="14" name="Group 13"/>
          <p:cNvGrpSpPr/>
          <p:nvPr userDrawn="1"/>
        </p:nvGrpSpPr>
        <p:grpSpPr>
          <a:xfrm>
            <a:off x="2807821" y="3658187"/>
            <a:ext cx="6576361" cy="1015663"/>
            <a:chOff x="2788504" y="3921334"/>
            <a:chExt cx="6574649" cy="1015663"/>
          </a:xfrm>
        </p:grpSpPr>
        <p:sp>
          <p:nvSpPr>
            <p:cNvPr id="15" name="TextBox 14"/>
            <p:cNvSpPr txBox="1"/>
            <p:nvPr/>
          </p:nvSpPr>
          <p:spPr>
            <a:xfrm>
              <a:off x="5040863" y="3921334"/>
              <a:ext cx="2107096" cy="1015663"/>
            </a:xfrm>
            <a:prstGeom prst="rect">
              <a:avLst/>
            </a:prstGeom>
            <a:noFill/>
            <a:ln w="19050" cap="flat" cmpd="sng" algn="ctr">
              <a:noFill/>
              <a:prstDash val="solid"/>
              <a:round/>
              <a:headEnd type="none" w="med" len="med"/>
              <a:tailEnd type="none" w="med" len="med"/>
            </a:ln>
            <a:effectLst/>
          </p:spPr>
          <p:txBody>
            <a:bodyPr wrap="square" rtlCol="0">
              <a:spAutoFit/>
            </a:bodyPr>
            <a:lstStyle/>
            <a:p>
              <a:pPr marL="0" marR="0" lvl="0" indent="0" algn="ctr" defTabSz="1088291"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smtClean="0">
                  <a:ln>
                    <a:noFill/>
                  </a:ln>
                  <a:solidFill>
                    <a:srgbClr val="00A1E0"/>
                  </a:solidFill>
                  <a:effectLst/>
                  <a:uLnTx/>
                  <a:uFillTx/>
                  <a:latin typeface="Arial"/>
                  <a:ea typeface="+mn-ea"/>
                  <a:cs typeface="+mn-cs"/>
                </a:rPr>
                <a:t>“”</a:t>
              </a:r>
            </a:p>
          </p:txBody>
        </p:sp>
        <p:cxnSp>
          <p:nvCxnSpPr>
            <p:cNvPr id="16" name="Straight Connector 15"/>
            <p:cNvCxnSpPr/>
            <p:nvPr/>
          </p:nvCxnSpPr>
          <p:spPr bwMode="auto">
            <a:xfrm flipH="1">
              <a:off x="2788504" y="4295241"/>
              <a:ext cx="2796363" cy="0"/>
            </a:xfrm>
            <a:prstGeom prst="line">
              <a:avLst/>
            </a:prstGeom>
            <a:noFill/>
            <a:ln w="19050" cap="flat" cmpd="sng" algn="ctr">
              <a:solidFill>
                <a:srgbClr val="414141"/>
              </a:solidFill>
              <a:prstDash val="solid"/>
              <a:round/>
              <a:headEnd type="none" w="med" len="med"/>
              <a:tailEnd type="none" w="med" len="med"/>
            </a:ln>
            <a:effectLst/>
          </p:spPr>
        </p:cxnSp>
        <p:cxnSp>
          <p:nvCxnSpPr>
            <p:cNvPr id="17" name="Straight Connector 16"/>
            <p:cNvCxnSpPr/>
            <p:nvPr/>
          </p:nvCxnSpPr>
          <p:spPr bwMode="auto">
            <a:xfrm flipH="1">
              <a:off x="6566790" y="4295241"/>
              <a:ext cx="2796363" cy="0"/>
            </a:xfrm>
            <a:prstGeom prst="line">
              <a:avLst/>
            </a:prstGeom>
            <a:noFill/>
            <a:ln w="19050" cap="flat" cmpd="sng" algn="ctr">
              <a:solidFill>
                <a:srgbClr val="414141"/>
              </a:solidFill>
              <a:prstDash val="solid"/>
              <a:round/>
              <a:headEnd type="none" w="med" len="med"/>
              <a:tailEnd type="none" w="med" len="med"/>
            </a:ln>
            <a:effectLst/>
          </p:spPr>
        </p:cxnSp>
      </p:grpSp>
      <p:sp>
        <p:nvSpPr>
          <p:cNvPr id="11" name="Text Placeholder 3"/>
          <p:cNvSpPr>
            <a:spLocks noGrp="1"/>
          </p:cNvSpPr>
          <p:nvPr>
            <p:ph type="body" sz="quarter" idx="14" hasCustomPrompt="1"/>
          </p:nvPr>
        </p:nvSpPr>
        <p:spPr>
          <a:xfrm>
            <a:off x="409682" y="2320417"/>
            <a:ext cx="11364697" cy="1125094"/>
          </a:xfrm>
        </p:spPr>
        <p:txBody>
          <a:bodyPr wrap="square" anchor="b" anchorCtr="0">
            <a:spAutoFit/>
          </a:bodyPr>
          <a:lstStyle>
            <a:lvl1pPr algn="ctr">
              <a:lnSpc>
                <a:spcPts val="4000"/>
              </a:lnSpc>
              <a:defRPr sz="3600" baseline="0"/>
            </a:lvl1pPr>
          </a:lstStyle>
          <a:p>
            <a:pPr lvl="0"/>
            <a:r>
              <a:rPr lang="en-US" dirty="0" smtClean="0"/>
              <a:t>Long quote placeholder, sentence case, center-aligned, 36pt Arial, no quotation marks.</a:t>
            </a:r>
          </a:p>
        </p:txBody>
      </p:sp>
      <p:sp>
        <p:nvSpPr>
          <p:cNvPr id="9" name="Text Placeholder 5"/>
          <p:cNvSpPr>
            <a:spLocks noGrp="1"/>
          </p:cNvSpPr>
          <p:nvPr>
            <p:ph type="body" sz="quarter" idx="15" hasCustomPrompt="1"/>
          </p:nvPr>
        </p:nvSpPr>
        <p:spPr>
          <a:xfrm>
            <a:off x="409682" y="4449029"/>
            <a:ext cx="11364697" cy="437932"/>
          </a:xfrm>
        </p:spPr>
        <p:txBody>
          <a:bodyPr anchor="b" anchorCtr="0"/>
          <a:lstStyle>
            <a:lvl1pPr algn="ctr">
              <a:defRPr lang="en-US" sz="2000" kern="1200" baseline="0" dirty="0" smtClean="0">
                <a:solidFill>
                  <a:srgbClr val="7F7F7F"/>
                </a:solidFill>
                <a:latin typeface="+mn-lt"/>
                <a:ea typeface="+mn-ea"/>
                <a:cs typeface="+mn-cs"/>
              </a:defRPr>
            </a:lvl1pPr>
          </a:lstStyle>
          <a:p>
            <a:pPr lvl="0"/>
            <a:r>
              <a:rPr lang="en-US" dirty="0" smtClean="0"/>
              <a:t>Name placeholder, 20pt</a:t>
            </a:r>
          </a:p>
        </p:txBody>
      </p:sp>
      <p:sp>
        <p:nvSpPr>
          <p:cNvPr id="10" name="Text Placeholder 7"/>
          <p:cNvSpPr>
            <a:spLocks noGrp="1"/>
          </p:cNvSpPr>
          <p:nvPr>
            <p:ph type="body" sz="quarter" idx="16" hasCustomPrompt="1"/>
          </p:nvPr>
        </p:nvSpPr>
        <p:spPr>
          <a:xfrm>
            <a:off x="409684" y="4854167"/>
            <a:ext cx="11364697" cy="452438"/>
          </a:xfrm>
        </p:spPr>
        <p:txBody>
          <a:bodyPr>
            <a:normAutofit/>
          </a:bodyPr>
          <a:lstStyle>
            <a:lvl1pPr algn="ctr">
              <a:defRPr lang="en-US" sz="2000" kern="1200" cap="none" spc="50" baseline="0" dirty="0" smtClean="0">
                <a:solidFill>
                  <a:srgbClr val="7F7F7F"/>
                </a:solidFill>
                <a:latin typeface="+mn-lt"/>
                <a:ea typeface="+mn-ea"/>
                <a:cs typeface="+mn-cs"/>
              </a:defRPr>
            </a:lvl1pPr>
          </a:lstStyle>
          <a:p>
            <a:pPr lvl="0"/>
            <a:r>
              <a:rPr lang="en-US" dirty="0" smtClean="0"/>
              <a:t>Company, title placeholder, 20pt</a:t>
            </a:r>
          </a:p>
        </p:txBody>
      </p:sp>
    </p:spTree>
    <p:extLst>
      <p:ext uri="{BB962C8B-B14F-4D97-AF65-F5344CB8AC3E}">
        <p14:creationId xmlns:p14="http://schemas.microsoft.com/office/powerpoint/2010/main" val="3247318783"/>
      </p:ext>
    </p:extLst>
  </p:cSld>
  <p:clrMapOvr>
    <a:masterClrMapping/>
  </p:clrMapOvr>
  <p:transition spd="med">
    <p:fade/>
  </p:transition>
</p:sldLayout>
</file>

<file path=ppt/slideLayouts/slideLayout138.xml><?xml version="1.0" encoding="utf-8"?>
<p:sldLayout xmlns:a="http://schemas.openxmlformats.org/drawingml/2006/main" xmlns:r="http://schemas.openxmlformats.org/officeDocument/2006/relationships" xmlns:p="http://schemas.openxmlformats.org/presentationml/2006/main" showMasterSp="0" preserve="1" userDrawn="1">
  <p:cSld name="Segue and Subti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1"/>
          <p:cNvSpPr>
            <a:spLocks noGrp="1"/>
          </p:cNvSpPr>
          <p:nvPr>
            <p:ph type="title" hasCustomPrompt="1"/>
          </p:nvPr>
        </p:nvSpPr>
        <p:spPr>
          <a:xfrm>
            <a:off x="2276730" y="2638250"/>
            <a:ext cx="9497651" cy="985840"/>
          </a:xfrm>
        </p:spPr>
        <p:txBody>
          <a:bodyPr vert="horz" lIns="91440" tIns="45720" rIns="91440" bIns="45720" rtlCol="0" anchor="b" anchorCtr="0">
            <a:noAutofit/>
          </a:bodyPr>
          <a:lstStyle>
            <a:lvl1pPr>
              <a:defRPr lang="en-US" sz="4000" dirty="0">
                <a:solidFill>
                  <a:schemeClr val="tx2"/>
                </a:solidFill>
              </a:defRPr>
            </a:lvl1pPr>
          </a:lstStyle>
          <a:p>
            <a:pPr lvl="0"/>
            <a:r>
              <a:rPr lang="en-US" dirty="0" smtClean="0"/>
              <a:t>Segue Placeholder, 40pt</a:t>
            </a:r>
            <a:endParaRPr lang="en-US" dirty="0"/>
          </a:p>
        </p:txBody>
      </p:sp>
      <p:sp>
        <p:nvSpPr>
          <p:cNvPr id="4" name="Text Placeholder 6"/>
          <p:cNvSpPr>
            <a:spLocks noGrp="1"/>
          </p:cNvSpPr>
          <p:nvPr>
            <p:ph type="body" sz="quarter" idx="16" hasCustomPrompt="1"/>
          </p:nvPr>
        </p:nvSpPr>
        <p:spPr>
          <a:xfrm>
            <a:off x="2276730" y="3599710"/>
            <a:ext cx="9497651"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6" name="TextBox 5"/>
          <p:cNvSpPr txBox="1"/>
          <p:nvPr userDrawn="1"/>
        </p:nvSpPr>
        <p:spPr>
          <a:xfrm>
            <a:off x="449298" y="6568318"/>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000000"/>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2631360732"/>
      </p:ext>
    </p:extLst>
  </p:cSld>
  <p:clrMapOvr>
    <a:masterClrMapping/>
  </p:clrMapOvr>
  <p:transition spd="med">
    <p:fade/>
  </p:transition>
  <p:timing>
    <p:tnLst>
      <p:par>
        <p:cTn id="1" dur="indefinite" restart="never" nodeType="tmRoot"/>
      </p:par>
    </p:tnLst>
  </p:timing>
</p:sldLayout>
</file>

<file path=ppt/slideLayouts/slideLayout139.xml><?xml version="1.0" encoding="utf-8"?>
<p:sldLayout xmlns:a="http://schemas.openxmlformats.org/drawingml/2006/main" xmlns:r="http://schemas.openxmlformats.org/officeDocument/2006/relationships" xmlns:p="http://schemas.openxmlformats.org/presentationml/2006/main" showMasterSp="0" preserve="1" userDrawn="1">
  <p:cSld name="Segu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1"/>
          <p:cNvSpPr>
            <a:spLocks noGrp="1"/>
          </p:cNvSpPr>
          <p:nvPr>
            <p:ph type="title" hasCustomPrompt="1"/>
          </p:nvPr>
        </p:nvSpPr>
        <p:spPr>
          <a:xfrm>
            <a:off x="2276730" y="2638250"/>
            <a:ext cx="9497651" cy="985840"/>
          </a:xfrm>
        </p:spPr>
        <p:txBody>
          <a:bodyPr vert="horz" lIns="91440" tIns="45720" rIns="91440" bIns="45720" rtlCol="0" anchor="b" anchorCtr="0">
            <a:noAutofit/>
          </a:bodyPr>
          <a:lstStyle>
            <a:lvl1pPr>
              <a:defRPr lang="en-US" sz="4000" dirty="0">
                <a:solidFill>
                  <a:schemeClr val="tx2"/>
                </a:solidFill>
              </a:defRPr>
            </a:lvl1pPr>
          </a:lstStyle>
          <a:p>
            <a:pPr lvl="0"/>
            <a:r>
              <a:rPr lang="en-US" dirty="0" smtClean="0"/>
              <a:t>Segue Placeholder, 40pt</a:t>
            </a:r>
            <a:endParaRPr lang="en-US" dirty="0"/>
          </a:p>
        </p:txBody>
      </p:sp>
      <p:sp>
        <p:nvSpPr>
          <p:cNvPr id="5" name="TextBox 4"/>
          <p:cNvSpPr txBox="1"/>
          <p:nvPr userDrawn="1"/>
        </p:nvSpPr>
        <p:spPr>
          <a:xfrm>
            <a:off x="449298" y="6568318"/>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000000"/>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426745184"/>
      </p:ext>
    </p:extLst>
  </p:cSld>
  <p:clrMapOvr>
    <a:masterClrMapping/>
  </p:clrMapOvr>
  <p:transition spd="med">
    <p:fade/>
  </p:transition>
  <p:timing>
    <p:tnLst>
      <p:par>
        <p:cTn id="1" dur="indefinite" restart="never" nodeType="tmRoot"/>
      </p:par>
    </p:tnLst>
  </p:timing>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3" name="Rectangle 2"/>
          <p:cNvSpPr/>
          <p:nvPr userDrawn="1"/>
        </p:nvSpPr>
        <p:spPr>
          <a:xfrm>
            <a:off x="4777230" y="3536577"/>
            <a:ext cx="2637546" cy="353923"/>
          </a:xfrm>
          <a:prstGeom prst="rect">
            <a:avLst/>
          </a:prstGeom>
        </p:spPr>
        <p:txBody>
          <a:bodyPr wrap="none" lIns="91418" tIns="45710" rIns="91418" bIns="45710">
            <a:spAutoFit/>
          </a:bodyPr>
          <a:lstStyle/>
          <a:p>
            <a:pPr marL="0" marR="0" lvl="0" indent="0" algn="ctr" defTabSz="1088291" rtl="0" eaLnBrk="1" fontAlgn="auto" latinLnBrk="0" hangingPunct="1">
              <a:lnSpc>
                <a:spcPct val="100000"/>
              </a:lnSpc>
              <a:spcBef>
                <a:spcPts val="1800"/>
              </a:spcBef>
              <a:spcAft>
                <a:spcPts val="0"/>
              </a:spcAft>
              <a:buClr>
                <a:srgbClr val="FFFFFF">
                  <a:lumMod val="50000"/>
                </a:srgbClr>
              </a:buClr>
              <a:buSzTx/>
              <a:buFontTx/>
              <a:buNone/>
              <a:tabLst/>
              <a:defRPr/>
            </a:pPr>
            <a:r>
              <a:rPr kumimoji="0" lang="en-US" sz="1700" b="0" i="0" u="none" strike="noStrike" kern="1200" cap="none" spc="50" normalizeH="0" baseline="0" noProof="0" dirty="0" smtClean="0">
                <a:ln>
                  <a:noFill/>
                </a:ln>
                <a:solidFill>
                  <a:srgbClr val="414141"/>
                </a:solidFill>
                <a:effectLst/>
                <a:uLnTx/>
                <a:uFillTx/>
                <a:latin typeface="Arial"/>
                <a:ea typeface="+mn-ea"/>
                <a:cs typeface="+mn-cs"/>
              </a:rPr>
              <a:t>Work better. Live better.</a:t>
            </a:r>
            <a:endParaRPr kumimoji="0" lang="en-US" sz="1700" b="0" i="0" u="none" strike="noStrike" kern="1200" cap="none" spc="50" normalizeH="0" baseline="0" noProof="0" dirty="0">
              <a:ln>
                <a:noFill/>
              </a:ln>
              <a:solidFill>
                <a:srgbClr val="414141"/>
              </a:solidFill>
              <a:effectLst/>
              <a:uLnTx/>
              <a:uFillTx/>
              <a:latin typeface="Arial"/>
              <a:ea typeface="+mn-ea"/>
              <a:cs typeface="+mn-cs"/>
            </a:endParaRPr>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55807" y="2888640"/>
            <a:ext cx="1280387" cy="530308"/>
          </a:xfrm>
          <a:prstGeom prst="rect">
            <a:avLst/>
          </a:prstGeom>
        </p:spPr>
      </p:pic>
      <p:sp>
        <p:nvSpPr>
          <p:cNvPr id="5" name="Freeform 4"/>
          <p:cNvSpPr>
            <a:spLocks noEditPoints="1"/>
          </p:cNvSpPr>
          <p:nvPr userDrawn="1"/>
        </p:nvSpPr>
        <p:spPr bwMode="auto">
          <a:xfrm>
            <a:off x="5455807" y="2888642"/>
            <a:ext cx="1280387" cy="535033"/>
          </a:xfrm>
          <a:custGeom>
            <a:avLst/>
            <a:gdLst>
              <a:gd name="T0" fmla="*/ 0 w 942"/>
              <a:gd name="T1" fmla="*/ 197 h 394"/>
              <a:gd name="T2" fmla="*/ 185 w 942"/>
              <a:gd name="T3" fmla="*/ 270 h 394"/>
              <a:gd name="T4" fmla="*/ 108 w 942"/>
              <a:gd name="T5" fmla="*/ 244 h 394"/>
              <a:gd name="T6" fmla="*/ 108 w 942"/>
              <a:gd name="T7" fmla="*/ 150 h 394"/>
              <a:gd name="T8" fmla="*/ 185 w 942"/>
              <a:gd name="T9" fmla="*/ 122 h 394"/>
              <a:gd name="T10" fmla="*/ 940 w 942"/>
              <a:gd name="T11" fmla="*/ 94 h 394"/>
              <a:gd name="T12" fmla="*/ 940 w 942"/>
              <a:gd name="T13" fmla="*/ 94 h 394"/>
              <a:gd name="T14" fmla="*/ 865 w 942"/>
              <a:gd name="T15" fmla="*/ 94 h 394"/>
              <a:gd name="T16" fmla="*/ 811 w 942"/>
              <a:gd name="T17" fmla="*/ 94 h 394"/>
              <a:gd name="T18" fmla="*/ 799 w 942"/>
              <a:gd name="T19" fmla="*/ 188 h 394"/>
              <a:gd name="T20" fmla="*/ 792 w 942"/>
              <a:gd name="T21" fmla="*/ 298 h 394"/>
              <a:gd name="T22" fmla="*/ 869 w 942"/>
              <a:gd name="T23" fmla="*/ 298 h 394"/>
              <a:gd name="T24" fmla="*/ 872 w 942"/>
              <a:gd name="T25" fmla="*/ 188 h 394"/>
              <a:gd name="T26" fmla="*/ 705 w 942"/>
              <a:gd name="T27" fmla="*/ 94 h 394"/>
              <a:gd name="T28" fmla="*/ 644 w 942"/>
              <a:gd name="T29" fmla="*/ 298 h 394"/>
              <a:gd name="T30" fmla="*/ 705 w 942"/>
              <a:gd name="T31" fmla="*/ 94 h 394"/>
              <a:gd name="T32" fmla="*/ 452 w 942"/>
              <a:gd name="T33" fmla="*/ 94 h 394"/>
              <a:gd name="T34" fmla="*/ 513 w 942"/>
              <a:gd name="T35" fmla="*/ 298 h 394"/>
              <a:gd name="T36" fmla="*/ 553 w 942"/>
              <a:gd name="T37" fmla="*/ 298 h 394"/>
              <a:gd name="T38" fmla="*/ 569 w 942"/>
              <a:gd name="T39" fmla="*/ 216 h 394"/>
              <a:gd name="T40" fmla="*/ 590 w 942"/>
              <a:gd name="T41" fmla="*/ 113 h 394"/>
              <a:gd name="T42" fmla="*/ 436 w 942"/>
              <a:gd name="T43" fmla="*/ 94 h 394"/>
              <a:gd name="T44" fmla="*/ 281 w 942"/>
              <a:gd name="T45" fmla="*/ 148 h 394"/>
              <a:gd name="T46" fmla="*/ 328 w 942"/>
              <a:gd name="T47" fmla="*/ 298 h 394"/>
              <a:gd name="T48" fmla="*/ 389 w 942"/>
              <a:gd name="T49" fmla="*/ 148 h 394"/>
              <a:gd name="T50" fmla="*/ 436 w 942"/>
              <a:gd name="T51" fmla="*/ 94 h 394"/>
              <a:gd name="T52" fmla="*/ 204 w 942"/>
              <a:gd name="T53" fmla="*/ 94 h 394"/>
              <a:gd name="T54" fmla="*/ 265 w 942"/>
              <a:gd name="T55" fmla="*/ 298 h 394"/>
              <a:gd name="T56" fmla="*/ 675 w 942"/>
              <a:gd name="T57" fmla="*/ 317 h 394"/>
              <a:gd name="T58" fmla="*/ 675 w 942"/>
              <a:gd name="T59" fmla="*/ 394 h 394"/>
              <a:gd name="T60" fmla="*/ 675 w 942"/>
              <a:gd name="T61" fmla="*/ 317 h 394"/>
              <a:gd name="T62" fmla="*/ 513 w 942"/>
              <a:gd name="T63" fmla="*/ 139 h 394"/>
              <a:gd name="T64" fmla="*/ 551 w 942"/>
              <a:gd name="T65" fmla="*/ 162 h 394"/>
              <a:gd name="T66" fmla="*/ 234 w 942"/>
              <a:gd name="T67" fmla="*/ 0 h 394"/>
              <a:gd name="T68" fmla="*/ 234 w 942"/>
              <a:gd name="T69" fmla="*/ 75 h 394"/>
              <a:gd name="T70" fmla="*/ 234 w 942"/>
              <a:gd name="T71" fmla="*/ 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42" h="394">
                <a:moveTo>
                  <a:pt x="108" y="89"/>
                </a:moveTo>
                <a:cubicBezTo>
                  <a:pt x="47" y="89"/>
                  <a:pt x="0" y="136"/>
                  <a:pt x="0" y="197"/>
                </a:cubicBezTo>
                <a:cubicBezTo>
                  <a:pt x="0" y="256"/>
                  <a:pt x="47" y="303"/>
                  <a:pt x="108" y="303"/>
                </a:cubicBezTo>
                <a:cubicBezTo>
                  <a:pt x="138" y="303"/>
                  <a:pt x="164" y="291"/>
                  <a:pt x="185" y="270"/>
                </a:cubicBezTo>
                <a:cubicBezTo>
                  <a:pt x="152" y="218"/>
                  <a:pt x="152" y="218"/>
                  <a:pt x="152" y="218"/>
                </a:cubicBezTo>
                <a:cubicBezTo>
                  <a:pt x="143" y="232"/>
                  <a:pt x="124" y="244"/>
                  <a:pt x="108" y="244"/>
                </a:cubicBezTo>
                <a:cubicBezTo>
                  <a:pt x="82" y="244"/>
                  <a:pt x="61" y="223"/>
                  <a:pt x="61" y="197"/>
                </a:cubicBezTo>
                <a:cubicBezTo>
                  <a:pt x="61" y="171"/>
                  <a:pt x="82" y="150"/>
                  <a:pt x="108" y="150"/>
                </a:cubicBezTo>
                <a:cubicBezTo>
                  <a:pt x="124" y="150"/>
                  <a:pt x="143" y="160"/>
                  <a:pt x="152" y="174"/>
                </a:cubicBezTo>
                <a:cubicBezTo>
                  <a:pt x="185" y="122"/>
                  <a:pt x="185" y="122"/>
                  <a:pt x="185" y="122"/>
                </a:cubicBezTo>
                <a:cubicBezTo>
                  <a:pt x="164" y="101"/>
                  <a:pt x="138" y="89"/>
                  <a:pt x="108" y="89"/>
                </a:cubicBezTo>
                <a:moveTo>
                  <a:pt x="940" y="94"/>
                </a:moveTo>
                <a:cubicBezTo>
                  <a:pt x="940" y="94"/>
                  <a:pt x="940" y="94"/>
                  <a:pt x="940" y="94"/>
                </a:cubicBezTo>
                <a:cubicBezTo>
                  <a:pt x="940" y="94"/>
                  <a:pt x="940" y="94"/>
                  <a:pt x="940" y="94"/>
                </a:cubicBezTo>
                <a:moveTo>
                  <a:pt x="940" y="94"/>
                </a:moveTo>
                <a:cubicBezTo>
                  <a:pt x="865" y="94"/>
                  <a:pt x="865" y="94"/>
                  <a:pt x="865" y="94"/>
                </a:cubicBezTo>
                <a:cubicBezTo>
                  <a:pt x="836" y="136"/>
                  <a:pt x="836" y="136"/>
                  <a:pt x="836" y="136"/>
                </a:cubicBezTo>
                <a:cubicBezTo>
                  <a:pt x="811" y="94"/>
                  <a:pt x="811" y="94"/>
                  <a:pt x="811" y="94"/>
                </a:cubicBezTo>
                <a:cubicBezTo>
                  <a:pt x="736" y="94"/>
                  <a:pt x="736" y="94"/>
                  <a:pt x="736" y="94"/>
                </a:cubicBezTo>
                <a:cubicBezTo>
                  <a:pt x="799" y="188"/>
                  <a:pt x="799" y="188"/>
                  <a:pt x="799" y="188"/>
                </a:cubicBezTo>
                <a:cubicBezTo>
                  <a:pt x="717" y="298"/>
                  <a:pt x="717" y="298"/>
                  <a:pt x="717" y="298"/>
                </a:cubicBezTo>
                <a:cubicBezTo>
                  <a:pt x="792" y="298"/>
                  <a:pt x="792" y="298"/>
                  <a:pt x="792" y="298"/>
                </a:cubicBezTo>
                <a:cubicBezTo>
                  <a:pt x="834" y="239"/>
                  <a:pt x="834" y="239"/>
                  <a:pt x="834" y="239"/>
                </a:cubicBezTo>
                <a:cubicBezTo>
                  <a:pt x="869" y="298"/>
                  <a:pt x="869" y="298"/>
                  <a:pt x="869" y="298"/>
                </a:cubicBezTo>
                <a:cubicBezTo>
                  <a:pt x="942" y="298"/>
                  <a:pt x="942" y="298"/>
                  <a:pt x="942" y="298"/>
                </a:cubicBezTo>
                <a:cubicBezTo>
                  <a:pt x="872" y="188"/>
                  <a:pt x="872" y="188"/>
                  <a:pt x="872" y="188"/>
                </a:cubicBezTo>
                <a:cubicBezTo>
                  <a:pt x="940" y="94"/>
                  <a:pt x="940" y="94"/>
                  <a:pt x="940" y="94"/>
                </a:cubicBezTo>
                <a:moveTo>
                  <a:pt x="705" y="94"/>
                </a:moveTo>
                <a:cubicBezTo>
                  <a:pt x="644" y="94"/>
                  <a:pt x="644" y="94"/>
                  <a:pt x="644" y="94"/>
                </a:cubicBezTo>
                <a:cubicBezTo>
                  <a:pt x="644" y="298"/>
                  <a:pt x="644" y="298"/>
                  <a:pt x="644" y="298"/>
                </a:cubicBezTo>
                <a:cubicBezTo>
                  <a:pt x="705" y="298"/>
                  <a:pt x="705" y="298"/>
                  <a:pt x="705" y="298"/>
                </a:cubicBezTo>
                <a:cubicBezTo>
                  <a:pt x="705" y="94"/>
                  <a:pt x="705" y="94"/>
                  <a:pt x="705" y="94"/>
                </a:cubicBezTo>
                <a:moveTo>
                  <a:pt x="534" y="94"/>
                </a:moveTo>
                <a:cubicBezTo>
                  <a:pt x="452" y="94"/>
                  <a:pt x="452" y="94"/>
                  <a:pt x="452" y="94"/>
                </a:cubicBezTo>
                <a:cubicBezTo>
                  <a:pt x="452" y="298"/>
                  <a:pt x="452" y="298"/>
                  <a:pt x="452" y="298"/>
                </a:cubicBezTo>
                <a:cubicBezTo>
                  <a:pt x="513" y="298"/>
                  <a:pt x="513" y="298"/>
                  <a:pt x="513" y="298"/>
                </a:cubicBezTo>
                <a:cubicBezTo>
                  <a:pt x="513" y="237"/>
                  <a:pt x="513" y="237"/>
                  <a:pt x="513" y="237"/>
                </a:cubicBezTo>
                <a:cubicBezTo>
                  <a:pt x="553" y="298"/>
                  <a:pt x="553" y="298"/>
                  <a:pt x="553" y="298"/>
                </a:cubicBezTo>
                <a:cubicBezTo>
                  <a:pt x="630" y="298"/>
                  <a:pt x="630" y="298"/>
                  <a:pt x="630" y="298"/>
                </a:cubicBezTo>
                <a:cubicBezTo>
                  <a:pt x="569" y="216"/>
                  <a:pt x="569" y="216"/>
                  <a:pt x="569" y="216"/>
                </a:cubicBezTo>
                <a:cubicBezTo>
                  <a:pt x="593" y="209"/>
                  <a:pt x="607" y="188"/>
                  <a:pt x="607" y="160"/>
                </a:cubicBezTo>
                <a:cubicBezTo>
                  <a:pt x="607" y="141"/>
                  <a:pt x="600" y="124"/>
                  <a:pt x="590" y="113"/>
                </a:cubicBezTo>
                <a:cubicBezTo>
                  <a:pt x="576" y="101"/>
                  <a:pt x="558" y="94"/>
                  <a:pt x="534" y="94"/>
                </a:cubicBezTo>
                <a:moveTo>
                  <a:pt x="436" y="94"/>
                </a:moveTo>
                <a:cubicBezTo>
                  <a:pt x="281" y="94"/>
                  <a:pt x="281" y="94"/>
                  <a:pt x="281" y="94"/>
                </a:cubicBezTo>
                <a:cubicBezTo>
                  <a:pt x="281" y="148"/>
                  <a:pt x="281" y="148"/>
                  <a:pt x="281" y="148"/>
                </a:cubicBezTo>
                <a:cubicBezTo>
                  <a:pt x="328" y="148"/>
                  <a:pt x="328" y="148"/>
                  <a:pt x="328" y="148"/>
                </a:cubicBezTo>
                <a:cubicBezTo>
                  <a:pt x="328" y="298"/>
                  <a:pt x="328" y="298"/>
                  <a:pt x="328" y="298"/>
                </a:cubicBezTo>
                <a:cubicBezTo>
                  <a:pt x="389" y="298"/>
                  <a:pt x="389" y="298"/>
                  <a:pt x="389" y="298"/>
                </a:cubicBezTo>
                <a:cubicBezTo>
                  <a:pt x="389" y="148"/>
                  <a:pt x="389" y="148"/>
                  <a:pt x="389" y="148"/>
                </a:cubicBezTo>
                <a:cubicBezTo>
                  <a:pt x="436" y="148"/>
                  <a:pt x="436" y="148"/>
                  <a:pt x="436" y="148"/>
                </a:cubicBezTo>
                <a:cubicBezTo>
                  <a:pt x="436" y="94"/>
                  <a:pt x="436" y="94"/>
                  <a:pt x="436" y="94"/>
                </a:cubicBezTo>
                <a:moveTo>
                  <a:pt x="265" y="94"/>
                </a:moveTo>
                <a:cubicBezTo>
                  <a:pt x="204" y="94"/>
                  <a:pt x="204" y="94"/>
                  <a:pt x="204" y="94"/>
                </a:cubicBezTo>
                <a:cubicBezTo>
                  <a:pt x="204" y="298"/>
                  <a:pt x="204" y="298"/>
                  <a:pt x="204" y="298"/>
                </a:cubicBezTo>
                <a:cubicBezTo>
                  <a:pt x="265" y="298"/>
                  <a:pt x="265" y="298"/>
                  <a:pt x="265" y="298"/>
                </a:cubicBezTo>
                <a:cubicBezTo>
                  <a:pt x="265" y="94"/>
                  <a:pt x="265" y="94"/>
                  <a:pt x="265" y="94"/>
                </a:cubicBezTo>
                <a:moveTo>
                  <a:pt x="675" y="317"/>
                </a:moveTo>
                <a:cubicBezTo>
                  <a:pt x="654" y="317"/>
                  <a:pt x="637" y="333"/>
                  <a:pt x="637" y="354"/>
                </a:cubicBezTo>
                <a:cubicBezTo>
                  <a:pt x="637" y="375"/>
                  <a:pt x="654" y="394"/>
                  <a:pt x="675" y="394"/>
                </a:cubicBezTo>
                <a:cubicBezTo>
                  <a:pt x="696" y="394"/>
                  <a:pt x="715" y="375"/>
                  <a:pt x="715" y="354"/>
                </a:cubicBezTo>
                <a:cubicBezTo>
                  <a:pt x="715" y="333"/>
                  <a:pt x="696" y="317"/>
                  <a:pt x="675" y="317"/>
                </a:cubicBezTo>
                <a:moveTo>
                  <a:pt x="513" y="185"/>
                </a:moveTo>
                <a:cubicBezTo>
                  <a:pt x="513" y="139"/>
                  <a:pt x="513" y="139"/>
                  <a:pt x="513" y="139"/>
                </a:cubicBezTo>
                <a:cubicBezTo>
                  <a:pt x="525" y="139"/>
                  <a:pt x="539" y="139"/>
                  <a:pt x="546" y="146"/>
                </a:cubicBezTo>
                <a:cubicBezTo>
                  <a:pt x="551" y="150"/>
                  <a:pt x="551" y="155"/>
                  <a:pt x="551" y="162"/>
                </a:cubicBezTo>
                <a:cubicBezTo>
                  <a:pt x="551" y="178"/>
                  <a:pt x="541" y="185"/>
                  <a:pt x="513" y="185"/>
                </a:cubicBezTo>
                <a:moveTo>
                  <a:pt x="234" y="0"/>
                </a:moveTo>
                <a:cubicBezTo>
                  <a:pt x="213" y="0"/>
                  <a:pt x="195" y="17"/>
                  <a:pt x="195" y="38"/>
                </a:cubicBezTo>
                <a:cubicBezTo>
                  <a:pt x="195" y="59"/>
                  <a:pt x="213" y="75"/>
                  <a:pt x="234" y="75"/>
                </a:cubicBezTo>
                <a:cubicBezTo>
                  <a:pt x="255" y="75"/>
                  <a:pt x="272" y="59"/>
                  <a:pt x="272" y="38"/>
                </a:cubicBezTo>
                <a:cubicBezTo>
                  <a:pt x="272" y="17"/>
                  <a:pt x="255" y="0"/>
                  <a:pt x="234" y="0"/>
                </a:cubicBezTo>
              </a:path>
            </a:pathLst>
          </a:custGeom>
          <a:solidFill>
            <a:schemeClr val="bg2"/>
          </a:solidFill>
          <a:ln>
            <a:noFill/>
          </a:ln>
          <a:extLst/>
        </p:spPr>
        <p:txBody>
          <a:bodyPr vert="horz" wrap="square" lIns="91440" tIns="45720" rIns="91440" bIns="45720" numCol="1" anchor="t" anchorCtr="0" compatLnSpc="1">
            <a:prstTxWarp prst="textNoShape">
              <a:avLst/>
            </a:prstTxWarp>
          </a:bodyPr>
          <a:lstStyle/>
          <a:p>
            <a:pPr marL="0" marR="0" lvl="0" indent="0" algn="l" defTabSz="1088291"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dirty="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1990779313"/>
      </p:ext>
    </p:extLst>
  </p:cSld>
  <p:clrMapOvr>
    <a:masterClrMapping/>
  </p:clrMapOvr>
  <p:transition spd="med">
    <p:fade/>
  </p:transition>
</p:sldLayout>
</file>

<file path=ppt/slideLayouts/slideLayout141.xml><?xml version="1.0" encoding="utf-8"?>
<p:sldLayout xmlns:a="http://schemas.openxmlformats.org/drawingml/2006/main" xmlns:r="http://schemas.openxmlformats.org/officeDocument/2006/relationships" xmlns:p="http://schemas.openxmlformats.org/presentationml/2006/main" userDrawn="1">
  <p:cSld name="Content and Sub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173" y="78828"/>
            <a:ext cx="11312729" cy="985840"/>
          </a:xfrm>
        </p:spPr>
        <p:txBody>
          <a:bodyPr/>
          <a:lstStyle/>
          <a:p>
            <a:r>
              <a:rPr lang="en-US" dirty="0" smtClean="0"/>
              <a:t>Click to Edit Title</a:t>
            </a:r>
            <a:endParaRPr lang="en-US" dirty="0"/>
          </a:p>
        </p:txBody>
      </p:sp>
      <p:sp>
        <p:nvSpPr>
          <p:cNvPr id="3" name="Text Placeholder 6"/>
          <p:cNvSpPr>
            <a:spLocks noGrp="1"/>
          </p:cNvSpPr>
          <p:nvPr>
            <p:ph type="body" sz="quarter" idx="16" hasCustomPrompt="1"/>
          </p:nvPr>
        </p:nvSpPr>
        <p:spPr>
          <a:xfrm>
            <a:off x="448173" y="1033138"/>
            <a:ext cx="11312729" cy="606477"/>
          </a:xfrm>
          <a:prstGeom prst="rect">
            <a:avLst/>
          </a:prstGeo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7" name="Content Placeholder 2"/>
          <p:cNvSpPr>
            <a:spLocks noGrp="1"/>
          </p:cNvSpPr>
          <p:nvPr>
            <p:ph sz="quarter" idx="20" hasCustomPrompt="1"/>
          </p:nvPr>
        </p:nvSpPr>
        <p:spPr>
          <a:xfrm>
            <a:off x="448176" y="1874575"/>
            <a:ext cx="11323031" cy="4251325"/>
          </a:xfrm>
          <a:prstGeom prst="rect">
            <a:avLst/>
          </a:prstGeom>
        </p:spPr>
        <p:txBody>
          <a:bodyPr/>
          <a:lstStyle>
            <a:lvl2pPr marL="461963" indent="-231775">
              <a:buFont typeface="Lucida Grande"/>
              <a:buChar char="–"/>
              <a:defRPr sz="2000"/>
            </a:lvl2pPr>
            <a:lvl3pPr>
              <a:defRPr sz="1800"/>
            </a:lvl3pPr>
            <a:lvl4pPr marL="911225" indent="-231775">
              <a:buFont typeface="Lucida Grande"/>
              <a:buChar char="–"/>
              <a:defRPr sz="1600"/>
            </a:lvl4pPr>
            <a:lvl5pPr>
              <a:defRPr sz="1600"/>
            </a:lvl5pPr>
          </a:lstStyle>
          <a:p>
            <a:pPr lvl="0"/>
            <a:r>
              <a:rPr lang="en-US" dirty="0" smtClean="0"/>
              <a:t>Click to edit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pPr defTabSz="1088291"/>
            <a:fld id="{113BA7D1-EE9A-0241-B0CB-67F65CFD4A8F}" type="slidenum">
              <a:rPr lang="en-US" smtClean="0">
                <a:solidFill>
                  <a:srgbClr val="414141"/>
                </a:solidFill>
              </a:rPr>
              <a:pPr defTabSz="1088291"/>
              <a:t>‹#›</a:t>
            </a:fld>
            <a:endParaRPr lang="en-US" dirty="0">
              <a:solidFill>
                <a:srgbClr val="414141"/>
              </a:solidFill>
            </a:endParaRPr>
          </a:p>
        </p:txBody>
      </p:sp>
    </p:spTree>
    <p:extLst>
      <p:ext uri="{BB962C8B-B14F-4D97-AF65-F5344CB8AC3E}">
        <p14:creationId xmlns:p14="http://schemas.microsoft.com/office/powerpoint/2010/main" val="1291868480"/>
      </p:ext>
    </p:extLst>
  </p:cSld>
  <p:clrMapOvr>
    <a:masterClrMapping/>
  </p:clrMapOvr>
  <p:transition spd="med">
    <p:fade/>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userDrawn="1">
  <p:cSld name="1_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173" y="78828"/>
            <a:ext cx="11312729" cy="985840"/>
          </a:xfrm>
        </p:spPr>
        <p:txBody>
          <a:bodyPr/>
          <a:lstStyle/>
          <a:p>
            <a:r>
              <a:rPr lang="en-US" dirty="0" smtClean="0"/>
              <a:t>Click to Edit Title</a:t>
            </a:r>
            <a:endParaRPr lang="en-US" dirty="0"/>
          </a:p>
        </p:txBody>
      </p:sp>
      <p:sp>
        <p:nvSpPr>
          <p:cNvPr id="7" name="Content Placeholder 2"/>
          <p:cNvSpPr>
            <a:spLocks noGrp="1"/>
          </p:cNvSpPr>
          <p:nvPr>
            <p:ph sz="quarter" idx="20" hasCustomPrompt="1"/>
          </p:nvPr>
        </p:nvSpPr>
        <p:spPr>
          <a:xfrm>
            <a:off x="448173" y="1600200"/>
            <a:ext cx="11312729" cy="4526280"/>
          </a:xfrm>
          <a:prstGeom prst="rect">
            <a:avLst/>
          </a:prstGeom>
        </p:spPr>
        <p:txBody>
          <a:bodyPr/>
          <a:lstStyle>
            <a:lvl2pPr marL="461963" indent="-231775">
              <a:buFont typeface="Lucida Grande"/>
              <a:buChar char="–"/>
              <a:defRPr sz="2000"/>
            </a:lvl2pPr>
            <a:lvl3pPr>
              <a:defRPr sz="1800"/>
            </a:lvl3pPr>
            <a:lvl4pPr marL="911225" indent="-231775">
              <a:buFont typeface="Lucida Grande"/>
              <a:buChar char="–"/>
              <a:defRPr sz="1600"/>
            </a:lvl4pPr>
            <a:lvl5pPr>
              <a:defRPr sz="1600"/>
            </a:lvl5pPr>
          </a:lstStyle>
          <a:p>
            <a:pPr lvl="0"/>
            <a:r>
              <a:rPr lang="en-US" dirty="0" smtClean="0"/>
              <a:t>Click to edit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pPr defTabSz="1088291"/>
            <a:fld id="{113BA7D1-EE9A-0241-B0CB-67F65CFD4A8F}" type="slidenum">
              <a:rPr lang="en-US" smtClean="0">
                <a:solidFill>
                  <a:srgbClr val="414141"/>
                </a:solidFill>
              </a:rPr>
              <a:pPr defTabSz="1088291"/>
              <a:t>‹#›</a:t>
            </a:fld>
            <a:endParaRPr lang="en-US" dirty="0">
              <a:solidFill>
                <a:srgbClr val="414141"/>
              </a:solidFill>
            </a:endParaRPr>
          </a:p>
        </p:txBody>
      </p:sp>
    </p:spTree>
    <p:extLst>
      <p:ext uri="{BB962C8B-B14F-4D97-AF65-F5344CB8AC3E}">
        <p14:creationId xmlns:p14="http://schemas.microsoft.com/office/powerpoint/2010/main" val="3137195928"/>
      </p:ext>
    </p:extLst>
  </p:cSld>
  <p:clrMapOvr>
    <a:masterClrMapping/>
  </p:clrMapOvr>
  <p:transition spd="med">
    <p:fade/>
  </p:transition>
</p:sldLayout>
</file>

<file path=ppt/slideLayouts/slideLayout1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8"/>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4BDF68E2-58F2-4D09-BE8B-E3BD06533059}"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5/27/2016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303708764"/>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28FC5F6-F338-4AE4-BB23-26385BCFC423}"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5/27/2016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113E31D-E2AB-40D1-8B51-AFA5AFEF393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80887984"/>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3"/>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20EBB0C4-6273-4C6E-B9BD-2EDC30F1CD52}"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5/27/2016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160857142"/>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12800" y="1600203"/>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8229600" y="1600203"/>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19AB4D41-86C1-4908-B66A-0B50CEB3BF29}"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5/27/2016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248707476"/>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E6426E2C-56C1-4E0D-A793-0088A7FDD37E}"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5/27/2016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57125806"/>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C8C39B41-D8B5-4052-B551-9B5525EAA8B6}"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5/27/2016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038818027"/>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4D94136C-8742-45B2-AF27-D93DF72833A9}"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5/27/2016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288779551"/>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32ABBEA6-7C60-4B02-AE87-00D78D8422AF}"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5/27/2016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13732037"/>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C9CAD897-D46E-4AD2-BD9B-49DD3E640873}"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5/27/2016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30338783"/>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2E2D6473-DF6D-4702-B328-E0DD40540A4E}"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5/27/2016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01708617"/>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785600" y="274641"/>
            <a:ext cx="36576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12800" y="274641"/>
            <a:ext cx="10769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E26F7E3A-B166-407D-9866-32884E7D5B37}"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5/27/2016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746725301"/>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userDrawn="1">
  <p:cSld name="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173" y="78828"/>
            <a:ext cx="11339900" cy="985840"/>
          </a:xfrm>
        </p:spPr>
        <p:txBody>
          <a:bodyPr/>
          <a:lstStyle/>
          <a:p>
            <a:r>
              <a:rPr lang="en-US" dirty="0" smtClean="0"/>
              <a:t>Click to Edit Title</a:t>
            </a:r>
            <a:endParaRPr lang="en-US" dirty="0"/>
          </a:p>
        </p:txBody>
      </p:sp>
      <p:sp>
        <p:nvSpPr>
          <p:cNvPr id="7"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113BA7D1-EE9A-0241-B0CB-67F65CFD4A8F}" type="slidenum">
              <a:rPr kumimoji="0" lang="en-US" sz="800" b="0" i="0" u="none" strike="noStrike" kern="1200" cap="none" spc="0" normalizeH="0" baseline="0" noProof="0" smtClean="0">
                <a:ln>
                  <a:noFill/>
                </a:ln>
                <a:solidFill>
                  <a:srgbClr val="EEECE1"/>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EEECE1"/>
              </a:solidFill>
              <a:effectLst/>
              <a:uLnTx/>
              <a:uFillTx/>
              <a:latin typeface="Calibri"/>
              <a:ea typeface="+mn-ea"/>
              <a:cs typeface="+mn-cs"/>
            </a:endParaRPr>
          </a:p>
        </p:txBody>
      </p:sp>
    </p:spTree>
    <p:extLst>
      <p:ext uri="{BB962C8B-B14F-4D97-AF65-F5344CB8AC3E}">
        <p14:creationId xmlns:p14="http://schemas.microsoft.com/office/powerpoint/2010/main" val="424801079"/>
      </p:ext>
    </p:extLst>
  </p:cSld>
  <p:clrMapOvr>
    <a:masterClrMapping/>
  </p:clrMapOvr>
  <p:transition spd="med">
    <p:fade/>
  </p:transition>
</p:sldLayout>
</file>

<file path=ppt/slideLayouts/slideLayout155.xml><?xml version="1.0" encoding="utf-8"?>
<p:sldLayout xmlns:a="http://schemas.openxmlformats.org/drawingml/2006/main" xmlns:r="http://schemas.openxmlformats.org/officeDocument/2006/relationships" xmlns:p="http://schemas.openxmlformats.org/presentationml/2006/main" userDrawn="1">
  <p:cSld name="Content and Subtitle">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itle 21"/>
          <p:cNvSpPr>
            <a:spLocks noGrp="1"/>
          </p:cNvSpPr>
          <p:nvPr>
            <p:ph type="title"/>
          </p:nvPr>
        </p:nvSpPr>
        <p:spPr/>
        <p:txBody>
          <a:bodyPr/>
          <a:lstStyle/>
          <a:p>
            <a:r>
              <a:rPr lang="en-US" smtClean="0"/>
              <a:t>Click to edit Master title style</a:t>
            </a:r>
            <a:endParaRPr lang="en-US"/>
          </a:p>
        </p:txBody>
      </p:sp>
      <p:sp>
        <p:nvSpPr>
          <p:cNvPr id="23"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217168491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7.xml"/><Relationship Id="rId13" Type="http://schemas.openxmlformats.org/officeDocument/2006/relationships/slideLayout" Target="../slideLayouts/slideLayout32.xml"/><Relationship Id="rId18" Type="http://schemas.openxmlformats.org/officeDocument/2006/relationships/slideLayout" Target="../slideLayouts/slideLayout37.xml"/><Relationship Id="rId26" Type="http://schemas.openxmlformats.org/officeDocument/2006/relationships/slideLayout" Target="../slideLayouts/slideLayout45.xml"/><Relationship Id="rId3" Type="http://schemas.openxmlformats.org/officeDocument/2006/relationships/slideLayout" Target="../slideLayouts/slideLayout22.xml"/><Relationship Id="rId21" Type="http://schemas.openxmlformats.org/officeDocument/2006/relationships/slideLayout" Target="../slideLayouts/slideLayout40.xml"/><Relationship Id="rId7" Type="http://schemas.openxmlformats.org/officeDocument/2006/relationships/slideLayout" Target="../slideLayouts/slideLayout26.xml"/><Relationship Id="rId12" Type="http://schemas.openxmlformats.org/officeDocument/2006/relationships/slideLayout" Target="../slideLayouts/slideLayout31.xml"/><Relationship Id="rId17" Type="http://schemas.openxmlformats.org/officeDocument/2006/relationships/slideLayout" Target="../slideLayouts/slideLayout36.xml"/><Relationship Id="rId25" Type="http://schemas.openxmlformats.org/officeDocument/2006/relationships/slideLayout" Target="../slideLayouts/slideLayout44.xml"/><Relationship Id="rId2" Type="http://schemas.openxmlformats.org/officeDocument/2006/relationships/slideLayout" Target="../slideLayouts/slideLayout21.xml"/><Relationship Id="rId16" Type="http://schemas.openxmlformats.org/officeDocument/2006/relationships/slideLayout" Target="../slideLayouts/slideLayout35.xml"/><Relationship Id="rId20" Type="http://schemas.openxmlformats.org/officeDocument/2006/relationships/slideLayout" Target="../slideLayouts/slideLayout39.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24" Type="http://schemas.openxmlformats.org/officeDocument/2006/relationships/slideLayout" Target="../slideLayouts/slideLayout43.xml"/><Relationship Id="rId5" Type="http://schemas.openxmlformats.org/officeDocument/2006/relationships/slideLayout" Target="../slideLayouts/slideLayout24.xml"/><Relationship Id="rId15" Type="http://schemas.openxmlformats.org/officeDocument/2006/relationships/slideLayout" Target="../slideLayouts/slideLayout34.xml"/><Relationship Id="rId23" Type="http://schemas.openxmlformats.org/officeDocument/2006/relationships/slideLayout" Target="../slideLayouts/slideLayout42.xml"/><Relationship Id="rId28" Type="http://schemas.openxmlformats.org/officeDocument/2006/relationships/image" Target="../media/image1.jpeg"/><Relationship Id="rId10" Type="http://schemas.openxmlformats.org/officeDocument/2006/relationships/slideLayout" Target="../slideLayouts/slideLayout29.xml"/><Relationship Id="rId19" Type="http://schemas.openxmlformats.org/officeDocument/2006/relationships/slideLayout" Target="../slideLayouts/slideLayout38.xml"/><Relationship Id="rId4" Type="http://schemas.openxmlformats.org/officeDocument/2006/relationships/slideLayout" Target="../slideLayouts/slideLayout23.xml"/><Relationship Id="rId9" Type="http://schemas.openxmlformats.org/officeDocument/2006/relationships/slideLayout" Target="../slideLayouts/slideLayout28.xml"/><Relationship Id="rId14" Type="http://schemas.openxmlformats.org/officeDocument/2006/relationships/slideLayout" Target="../slideLayouts/slideLayout33.xml"/><Relationship Id="rId22" Type="http://schemas.openxmlformats.org/officeDocument/2006/relationships/slideLayout" Target="../slideLayouts/slideLayout41.xml"/><Relationship Id="rId27"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58.xml"/><Relationship Id="rId18" Type="http://schemas.openxmlformats.org/officeDocument/2006/relationships/slideLayout" Target="../slideLayouts/slideLayout63.xml"/><Relationship Id="rId26" Type="http://schemas.openxmlformats.org/officeDocument/2006/relationships/slideLayout" Target="../slideLayouts/slideLayout71.xml"/><Relationship Id="rId39" Type="http://schemas.openxmlformats.org/officeDocument/2006/relationships/tags" Target="../tags/tag1.xml"/><Relationship Id="rId21" Type="http://schemas.openxmlformats.org/officeDocument/2006/relationships/slideLayout" Target="../slideLayouts/slideLayout66.xml"/><Relationship Id="rId34" Type="http://schemas.openxmlformats.org/officeDocument/2006/relationships/slideLayout" Target="../slideLayouts/slideLayout79.xml"/><Relationship Id="rId42" Type="http://schemas.openxmlformats.org/officeDocument/2006/relationships/image" Target="../media/image6.jpeg"/><Relationship Id="rId7" Type="http://schemas.openxmlformats.org/officeDocument/2006/relationships/slideLayout" Target="../slideLayouts/slideLayout52.xml"/><Relationship Id="rId2" Type="http://schemas.openxmlformats.org/officeDocument/2006/relationships/slideLayout" Target="../slideLayouts/slideLayout47.xml"/><Relationship Id="rId16" Type="http://schemas.openxmlformats.org/officeDocument/2006/relationships/slideLayout" Target="../slideLayouts/slideLayout61.xml"/><Relationship Id="rId20" Type="http://schemas.openxmlformats.org/officeDocument/2006/relationships/slideLayout" Target="../slideLayouts/slideLayout65.xml"/><Relationship Id="rId29" Type="http://schemas.openxmlformats.org/officeDocument/2006/relationships/slideLayout" Target="../slideLayouts/slideLayout74.xml"/><Relationship Id="rId41" Type="http://schemas.openxmlformats.org/officeDocument/2006/relationships/image" Target="../media/image5.emf"/><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24" Type="http://schemas.openxmlformats.org/officeDocument/2006/relationships/slideLayout" Target="../slideLayouts/slideLayout69.xml"/><Relationship Id="rId32" Type="http://schemas.openxmlformats.org/officeDocument/2006/relationships/slideLayout" Target="../slideLayouts/slideLayout77.xml"/><Relationship Id="rId37" Type="http://schemas.openxmlformats.org/officeDocument/2006/relationships/theme" Target="../theme/theme3.xml"/><Relationship Id="rId40" Type="http://schemas.openxmlformats.org/officeDocument/2006/relationships/oleObject" Target="../embeddings/oleObject1.bin"/><Relationship Id="rId5" Type="http://schemas.openxmlformats.org/officeDocument/2006/relationships/slideLayout" Target="../slideLayouts/slideLayout50.xml"/><Relationship Id="rId15" Type="http://schemas.openxmlformats.org/officeDocument/2006/relationships/slideLayout" Target="../slideLayouts/slideLayout60.xml"/><Relationship Id="rId23" Type="http://schemas.openxmlformats.org/officeDocument/2006/relationships/slideLayout" Target="../slideLayouts/slideLayout68.xml"/><Relationship Id="rId28" Type="http://schemas.openxmlformats.org/officeDocument/2006/relationships/slideLayout" Target="../slideLayouts/slideLayout73.xml"/><Relationship Id="rId36" Type="http://schemas.openxmlformats.org/officeDocument/2006/relationships/slideLayout" Target="../slideLayouts/slideLayout81.xml"/><Relationship Id="rId10" Type="http://schemas.openxmlformats.org/officeDocument/2006/relationships/slideLayout" Target="../slideLayouts/slideLayout55.xml"/><Relationship Id="rId19" Type="http://schemas.openxmlformats.org/officeDocument/2006/relationships/slideLayout" Target="../slideLayouts/slideLayout64.xml"/><Relationship Id="rId31" Type="http://schemas.openxmlformats.org/officeDocument/2006/relationships/slideLayout" Target="../slideLayouts/slideLayout76.xml"/><Relationship Id="rId4" Type="http://schemas.openxmlformats.org/officeDocument/2006/relationships/slideLayout" Target="../slideLayouts/slideLayout49.xml"/><Relationship Id="rId9" Type="http://schemas.openxmlformats.org/officeDocument/2006/relationships/slideLayout" Target="../slideLayouts/slideLayout54.xml"/><Relationship Id="rId14" Type="http://schemas.openxmlformats.org/officeDocument/2006/relationships/slideLayout" Target="../slideLayouts/slideLayout59.xml"/><Relationship Id="rId22" Type="http://schemas.openxmlformats.org/officeDocument/2006/relationships/slideLayout" Target="../slideLayouts/slideLayout67.xml"/><Relationship Id="rId27" Type="http://schemas.openxmlformats.org/officeDocument/2006/relationships/slideLayout" Target="../slideLayouts/slideLayout72.xml"/><Relationship Id="rId30" Type="http://schemas.openxmlformats.org/officeDocument/2006/relationships/slideLayout" Target="../slideLayouts/slideLayout75.xml"/><Relationship Id="rId35" Type="http://schemas.openxmlformats.org/officeDocument/2006/relationships/slideLayout" Target="../slideLayouts/slideLayout80.xml"/><Relationship Id="rId43" Type="http://schemas.openxmlformats.org/officeDocument/2006/relationships/image" Target="../media/image7.png"/><Relationship Id="rId8" Type="http://schemas.openxmlformats.org/officeDocument/2006/relationships/slideLayout" Target="../slideLayouts/slideLayout53.xml"/><Relationship Id="rId3" Type="http://schemas.openxmlformats.org/officeDocument/2006/relationships/slideLayout" Target="../slideLayouts/slideLayout48.xml"/><Relationship Id="rId12" Type="http://schemas.openxmlformats.org/officeDocument/2006/relationships/slideLayout" Target="../slideLayouts/slideLayout57.xml"/><Relationship Id="rId17" Type="http://schemas.openxmlformats.org/officeDocument/2006/relationships/slideLayout" Target="../slideLayouts/slideLayout62.xml"/><Relationship Id="rId25" Type="http://schemas.openxmlformats.org/officeDocument/2006/relationships/slideLayout" Target="../slideLayouts/slideLayout70.xml"/><Relationship Id="rId33" Type="http://schemas.openxmlformats.org/officeDocument/2006/relationships/slideLayout" Target="../slideLayouts/slideLayout78.xml"/><Relationship Id="rId38" Type="http://schemas.openxmlformats.org/officeDocument/2006/relationships/vmlDrawing" Target="../drawings/vmlDrawing1.vml"/></Relationships>
</file>

<file path=ppt/slideMasters/_rels/slideMaster4.xml.rels><?xml version="1.0" encoding="UTF-8" standalone="yes"?>
<Relationships xmlns="http://schemas.openxmlformats.org/package/2006/relationships"><Relationship Id="rId13" Type="http://schemas.openxmlformats.org/officeDocument/2006/relationships/slideLayout" Target="../slideLayouts/slideLayout94.xml"/><Relationship Id="rId18" Type="http://schemas.openxmlformats.org/officeDocument/2006/relationships/slideLayout" Target="../slideLayouts/slideLayout99.xml"/><Relationship Id="rId26" Type="http://schemas.openxmlformats.org/officeDocument/2006/relationships/slideLayout" Target="../slideLayouts/slideLayout107.xml"/><Relationship Id="rId39" Type="http://schemas.openxmlformats.org/officeDocument/2006/relationships/image" Target="../media/image6.jpeg"/><Relationship Id="rId21" Type="http://schemas.openxmlformats.org/officeDocument/2006/relationships/slideLayout" Target="../slideLayouts/slideLayout102.xml"/><Relationship Id="rId34" Type="http://schemas.openxmlformats.org/officeDocument/2006/relationships/theme" Target="../theme/theme4.xml"/><Relationship Id="rId7" Type="http://schemas.openxmlformats.org/officeDocument/2006/relationships/slideLayout" Target="../slideLayouts/slideLayout88.xml"/><Relationship Id="rId12" Type="http://schemas.openxmlformats.org/officeDocument/2006/relationships/slideLayout" Target="../slideLayouts/slideLayout93.xml"/><Relationship Id="rId17" Type="http://schemas.openxmlformats.org/officeDocument/2006/relationships/slideLayout" Target="../slideLayouts/slideLayout98.xml"/><Relationship Id="rId25" Type="http://schemas.openxmlformats.org/officeDocument/2006/relationships/slideLayout" Target="../slideLayouts/slideLayout106.xml"/><Relationship Id="rId33" Type="http://schemas.openxmlformats.org/officeDocument/2006/relationships/slideLayout" Target="../slideLayouts/slideLayout114.xml"/><Relationship Id="rId38" Type="http://schemas.openxmlformats.org/officeDocument/2006/relationships/image" Target="../media/image5.emf"/><Relationship Id="rId2" Type="http://schemas.openxmlformats.org/officeDocument/2006/relationships/slideLayout" Target="../slideLayouts/slideLayout83.xml"/><Relationship Id="rId16" Type="http://schemas.openxmlformats.org/officeDocument/2006/relationships/slideLayout" Target="../slideLayouts/slideLayout97.xml"/><Relationship Id="rId20" Type="http://schemas.openxmlformats.org/officeDocument/2006/relationships/slideLayout" Target="../slideLayouts/slideLayout101.xml"/><Relationship Id="rId29" Type="http://schemas.openxmlformats.org/officeDocument/2006/relationships/slideLayout" Target="../slideLayouts/slideLayout110.xml"/><Relationship Id="rId1" Type="http://schemas.openxmlformats.org/officeDocument/2006/relationships/slideLayout" Target="../slideLayouts/slideLayout82.xml"/><Relationship Id="rId6" Type="http://schemas.openxmlformats.org/officeDocument/2006/relationships/slideLayout" Target="../slideLayouts/slideLayout87.xml"/><Relationship Id="rId11" Type="http://schemas.openxmlformats.org/officeDocument/2006/relationships/slideLayout" Target="../slideLayouts/slideLayout92.xml"/><Relationship Id="rId24" Type="http://schemas.openxmlformats.org/officeDocument/2006/relationships/slideLayout" Target="../slideLayouts/slideLayout105.xml"/><Relationship Id="rId32" Type="http://schemas.openxmlformats.org/officeDocument/2006/relationships/slideLayout" Target="../slideLayouts/slideLayout113.xml"/><Relationship Id="rId37" Type="http://schemas.openxmlformats.org/officeDocument/2006/relationships/oleObject" Target="../embeddings/oleObject2.bin"/><Relationship Id="rId40" Type="http://schemas.openxmlformats.org/officeDocument/2006/relationships/image" Target="../media/image7.png"/><Relationship Id="rId5" Type="http://schemas.openxmlformats.org/officeDocument/2006/relationships/slideLayout" Target="../slideLayouts/slideLayout86.xml"/><Relationship Id="rId15" Type="http://schemas.openxmlformats.org/officeDocument/2006/relationships/slideLayout" Target="../slideLayouts/slideLayout96.xml"/><Relationship Id="rId23" Type="http://schemas.openxmlformats.org/officeDocument/2006/relationships/slideLayout" Target="../slideLayouts/slideLayout104.xml"/><Relationship Id="rId28" Type="http://schemas.openxmlformats.org/officeDocument/2006/relationships/slideLayout" Target="../slideLayouts/slideLayout109.xml"/><Relationship Id="rId36" Type="http://schemas.openxmlformats.org/officeDocument/2006/relationships/tags" Target="../tags/tag2.xml"/><Relationship Id="rId10" Type="http://schemas.openxmlformats.org/officeDocument/2006/relationships/slideLayout" Target="../slideLayouts/slideLayout91.xml"/><Relationship Id="rId19" Type="http://schemas.openxmlformats.org/officeDocument/2006/relationships/slideLayout" Target="../slideLayouts/slideLayout100.xml"/><Relationship Id="rId31" Type="http://schemas.openxmlformats.org/officeDocument/2006/relationships/slideLayout" Target="../slideLayouts/slideLayout112.xml"/><Relationship Id="rId4" Type="http://schemas.openxmlformats.org/officeDocument/2006/relationships/slideLayout" Target="../slideLayouts/slideLayout85.xml"/><Relationship Id="rId9" Type="http://schemas.openxmlformats.org/officeDocument/2006/relationships/slideLayout" Target="../slideLayouts/slideLayout90.xml"/><Relationship Id="rId14" Type="http://schemas.openxmlformats.org/officeDocument/2006/relationships/slideLayout" Target="../slideLayouts/slideLayout95.xml"/><Relationship Id="rId22" Type="http://schemas.openxmlformats.org/officeDocument/2006/relationships/slideLayout" Target="../slideLayouts/slideLayout103.xml"/><Relationship Id="rId27" Type="http://schemas.openxmlformats.org/officeDocument/2006/relationships/slideLayout" Target="../slideLayouts/slideLayout108.xml"/><Relationship Id="rId30" Type="http://schemas.openxmlformats.org/officeDocument/2006/relationships/slideLayout" Target="../slideLayouts/slideLayout111.xml"/><Relationship Id="rId35" Type="http://schemas.openxmlformats.org/officeDocument/2006/relationships/vmlDrawing" Target="../drawings/vmlDrawing2.vml"/><Relationship Id="rId8" Type="http://schemas.openxmlformats.org/officeDocument/2006/relationships/slideLayout" Target="../slideLayouts/slideLayout89.xml"/><Relationship Id="rId3" Type="http://schemas.openxmlformats.org/officeDocument/2006/relationships/slideLayout" Target="../slideLayouts/slideLayout8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22.xml"/><Relationship Id="rId13" Type="http://schemas.openxmlformats.org/officeDocument/2006/relationships/slideLayout" Target="../slideLayouts/slideLayout127.xml"/><Relationship Id="rId18" Type="http://schemas.openxmlformats.org/officeDocument/2006/relationships/slideLayout" Target="../slideLayouts/slideLayout132.xml"/><Relationship Id="rId26" Type="http://schemas.openxmlformats.org/officeDocument/2006/relationships/slideLayout" Target="../slideLayouts/slideLayout140.xml"/><Relationship Id="rId3" Type="http://schemas.openxmlformats.org/officeDocument/2006/relationships/slideLayout" Target="../slideLayouts/slideLayout117.xml"/><Relationship Id="rId21" Type="http://schemas.openxmlformats.org/officeDocument/2006/relationships/slideLayout" Target="../slideLayouts/slideLayout135.xml"/><Relationship Id="rId7" Type="http://schemas.openxmlformats.org/officeDocument/2006/relationships/slideLayout" Target="../slideLayouts/slideLayout121.xml"/><Relationship Id="rId12" Type="http://schemas.openxmlformats.org/officeDocument/2006/relationships/slideLayout" Target="../slideLayouts/slideLayout126.xml"/><Relationship Id="rId17" Type="http://schemas.openxmlformats.org/officeDocument/2006/relationships/slideLayout" Target="../slideLayouts/slideLayout131.xml"/><Relationship Id="rId25" Type="http://schemas.openxmlformats.org/officeDocument/2006/relationships/slideLayout" Target="../slideLayouts/slideLayout139.xml"/><Relationship Id="rId2" Type="http://schemas.openxmlformats.org/officeDocument/2006/relationships/slideLayout" Target="../slideLayouts/slideLayout116.xml"/><Relationship Id="rId16" Type="http://schemas.openxmlformats.org/officeDocument/2006/relationships/slideLayout" Target="../slideLayouts/slideLayout130.xml"/><Relationship Id="rId20" Type="http://schemas.openxmlformats.org/officeDocument/2006/relationships/slideLayout" Target="../slideLayouts/slideLayout134.xml"/><Relationship Id="rId29" Type="http://schemas.openxmlformats.org/officeDocument/2006/relationships/theme" Target="../theme/theme5.xml"/><Relationship Id="rId1" Type="http://schemas.openxmlformats.org/officeDocument/2006/relationships/slideLayout" Target="../slideLayouts/slideLayout115.xml"/><Relationship Id="rId6" Type="http://schemas.openxmlformats.org/officeDocument/2006/relationships/slideLayout" Target="../slideLayouts/slideLayout120.xml"/><Relationship Id="rId11" Type="http://schemas.openxmlformats.org/officeDocument/2006/relationships/slideLayout" Target="../slideLayouts/slideLayout125.xml"/><Relationship Id="rId24" Type="http://schemas.openxmlformats.org/officeDocument/2006/relationships/slideLayout" Target="../slideLayouts/slideLayout138.xml"/><Relationship Id="rId5" Type="http://schemas.openxmlformats.org/officeDocument/2006/relationships/slideLayout" Target="../slideLayouts/slideLayout119.xml"/><Relationship Id="rId15" Type="http://schemas.openxmlformats.org/officeDocument/2006/relationships/slideLayout" Target="../slideLayouts/slideLayout129.xml"/><Relationship Id="rId23" Type="http://schemas.openxmlformats.org/officeDocument/2006/relationships/slideLayout" Target="../slideLayouts/slideLayout137.xml"/><Relationship Id="rId28" Type="http://schemas.openxmlformats.org/officeDocument/2006/relationships/slideLayout" Target="../slideLayouts/slideLayout142.xml"/><Relationship Id="rId10" Type="http://schemas.openxmlformats.org/officeDocument/2006/relationships/slideLayout" Target="../slideLayouts/slideLayout124.xml"/><Relationship Id="rId19" Type="http://schemas.openxmlformats.org/officeDocument/2006/relationships/slideLayout" Target="../slideLayouts/slideLayout133.xml"/><Relationship Id="rId31" Type="http://schemas.openxmlformats.org/officeDocument/2006/relationships/image" Target="../media/image7.png"/><Relationship Id="rId4" Type="http://schemas.openxmlformats.org/officeDocument/2006/relationships/slideLayout" Target="../slideLayouts/slideLayout118.xml"/><Relationship Id="rId9" Type="http://schemas.openxmlformats.org/officeDocument/2006/relationships/slideLayout" Target="../slideLayouts/slideLayout123.xml"/><Relationship Id="rId14" Type="http://schemas.openxmlformats.org/officeDocument/2006/relationships/slideLayout" Target="../slideLayouts/slideLayout128.xml"/><Relationship Id="rId22" Type="http://schemas.openxmlformats.org/officeDocument/2006/relationships/slideLayout" Target="../slideLayouts/slideLayout136.xml"/><Relationship Id="rId27" Type="http://schemas.openxmlformats.org/officeDocument/2006/relationships/slideLayout" Target="../slideLayouts/slideLayout141.xml"/><Relationship Id="rId30" Type="http://schemas.openxmlformats.org/officeDocument/2006/relationships/image" Target="../media/image6.jpe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150.xml"/><Relationship Id="rId13" Type="http://schemas.openxmlformats.org/officeDocument/2006/relationships/slideLayout" Target="../slideLayouts/slideLayout155.xml"/><Relationship Id="rId3" Type="http://schemas.openxmlformats.org/officeDocument/2006/relationships/slideLayout" Target="../slideLayouts/slideLayout145.xml"/><Relationship Id="rId7" Type="http://schemas.openxmlformats.org/officeDocument/2006/relationships/slideLayout" Target="../slideLayouts/slideLayout149.xml"/><Relationship Id="rId12" Type="http://schemas.openxmlformats.org/officeDocument/2006/relationships/slideLayout" Target="../slideLayouts/slideLayout154.xml"/><Relationship Id="rId2" Type="http://schemas.openxmlformats.org/officeDocument/2006/relationships/slideLayout" Target="../slideLayouts/slideLayout144.xml"/><Relationship Id="rId1" Type="http://schemas.openxmlformats.org/officeDocument/2006/relationships/slideLayout" Target="../slideLayouts/slideLayout143.xml"/><Relationship Id="rId6" Type="http://schemas.openxmlformats.org/officeDocument/2006/relationships/slideLayout" Target="../slideLayouts/slideLayout148.xml"/><Relationship Id="rId11" Type="http://schemas.openxmlformats.org/officeDocument/2006/relationships/slideLayout" Target="../slideLayouts/slideLayout153.xml"/><Relationship Id="rId5" Type="http://schemas.openxmlformats.org/officeDocument/2006/relationships/slideLayout" Target="../slideLayouts/slideLayout147.xml"/><Relationship Id="rId10" Type="http://schemas.openxmlformats.org/officeDocument/2006/relationships/slideLayout" Target="../slideLayouts/slideLayout152.xml"/><Relationship Id="rId4" Type="http://schemas.openxmlformats.org/officeDocument/2006/relationships/slideLayout" Target="../slideLayouts/slideLayout146.xml"/><Relationship Id="rId9" Type="http://schemas.openxmlformats.org/officeDocument/2006/relationships/slideLayout" Target="../slideLayouts/slideLayout151.xml"/><Relationship Id="rId14" Type="http://schemas.openxmlformats.org/officeDocument/2006/relationships/theme" Target="../theme/theme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bwMode="gray">
          <a:xfrm>
            <a:off x="457200" y="592709"/>
            <a:ext cx="11277599" cy="842025"/>
          </a:xfrm>
          <a:prstGeom prst="rect">
            <a:avLst/>
          </a:prstGeom>
        </p:spPr>
        <p:txBody>
          <a:bodyPr vert="horz" lIns="0" tIns="0" rIns="0" bIns="0" rtlCol="0" anchor="b">
            <a:noAutofit/>
          </a:bodyPr>
          <a:lstStyle/>
          <a:p>
            <a:r>
              <a:rPr lang="en-US" dirty="0" smtClean="0"/>
              <a:t>Click to edit Master title style</a:t>
            </a:r>
            <a:endParaRPr lang="en-US" dirty="0"/>
          </a:p>
        </p:txBody>
      </p:sp>
      <p:sp>
        <p:nvSpPr>
          <p:cNvPr id="3" name="Text Placeholder 2"/>
          <p:cNvSpPr>
            <a:spLocks noGrp="1"/>
          </p:cNvSpPr>
          <p:nvPr>
            <p:ph type="body" idx="1"/>
          </p:nvPr>
        </p:nvSpPr>
        <p:spPr bwMode="gray">
          <a:xfrm>
            <a:off x="457200" y="2367173"/>
            <a:ext cx="11277600" cy="4033627"/>
          </a:xfrm>
          <a:prstGeom prst="rect">
            <a:avLst/>
          </a:prstGeom>
        </p:spPr>
        <p:txBody>
          <a:bodyPr vert="horz" lIns="0" tIns="0" rIns="0" bIns="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36" name="TextBox 35"/>
          <p:cNvSpPr txBox="1"/>
          <p:nvPr userDrawn="1"/>
        </p:nvSpPr>
        <p:spPr bwMode="gray">
          <a:xfrm>
            <a:off x="121852" y="6506290"/>
            <a:ext cx="335348" cy="246221"/>
          </a:xfrm>
          <a:prstGeom prst="rect">
            <a:avLst/>
          </a:prstGeom>
          <a:noFill/>
        </p:spPr>
        <p:txBody>
          <a:bodyPr wrap="none" rtlCol="0">
            <a:spAutoFit/>
          </a:bodyPr>
          <a:lstStyle/>
          <a:p>
            <a:pPr algn="r"/>
            <a:fld id="{CB352511-2795-4994-B11A-B9E1533DB083}" type="slidenum">
              <a:rPr lang="en-US" sz="1000" smtClean="0">
                <a:solidFill>
                  <a:schemeClr val="bg2"/>
                </a:solidFill>
              </a:rPr>
              <a:pPr algn="r"/>
              <a:t>‹#›</a:t>
            </a:fld>
            <a:endParaRPr lang="en-US" sz="1000" dirty="0">
              <a:solidFill>
                <a:schemeClr val="bg2"/>
              </a:solidFill>
            </a:endParaRPr>
          </a:p>
        </p:txBody>
      </p:sp>
      <p:grpSp>
        <p:nvGrpSpPr>
          <p:cNvPr id="53" name="Group 4"/>
          <p:cNvGrpSpPr>
            <a:grpSpLocks noChangeAspect="1"/>
          </p:cNvGrpSpPr>
          <p:nvPr userDrawn="1"/>
        </p:nvGrpSpPr>
        <p:grpSpPr bwMode="gray">
          <a:xfrm>
            <a:off x="11124875" y="6502349"/>
            <a:ext cx="609925" cy="254102"/>
            <a:chOff x="1118" y="1746"/>
            <a:chExt cx="1541" cy="642"/>
          </a:xfrm>
          <a:solidFill>
            <a:schemeClr val="tx1"/>
          </a:solidFill>
        </p:grpSpPr>
        <p:sp>
          <p:nvSpPr>
            <p:cNvPr id="54" name="Freeform 5"/>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5" name="Freeform 6"/>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6" name="Freeform 7"/>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7" name="Rectangle 8"/>
            <p:cNvSpPr>
              <a:spLocks noChangeArrowheads="1"/>
            </p:cNvSpPr>
            <p:nvPr/>
          </p:nvSpPr>
          <p:spPr bwMode="gray">
            <a:xfrm>
              <a:off x="2178" y="1901"/>
              <a:ext cx="94" cy="337"/>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8" name="Freeform 9"/>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9" name="Freeform 10"/>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0" name="Freeform 11"/>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1" name="Freeform 12"/>
            <p:cNvSpPr>
              <a:spLocks/>
            </p:cNvSpPr>
            <p:nvPr/>
          </p:nvSpPr>
          <p:spPr bwMode="gray">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2" name="Freeform 13"/>
            <p:cNvSpPr>
              <a:spLocks noEditPoints="1"/>
            </p:cNvSpPr>
            <p:nvPr/>
          </p:nvSpPr>
          <p:spPr bwMode="gray">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3" name="Rectangle 14"/>
            <p:cNvSpPr>
              <a:spLocks noChangeArrowheads="1"/>
            </p:cNvSpPr>
            <p:nvPr/>
          </p:nvSpPr>
          <p:spPr bwMode="gray">
            <a:xfrm>
              <a:off x="1452" y="1901"/>
              <a:ext cx="100" cy="337"/>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4" name="Oval 15"/>
            <p:cNvSpPr>
              <a:spLocks noChangeArrowheads="1"/>
            </p:cNvSpPr>
            <p:nvPr/>
          </p:nvSpPr>
          <p:spPr bwMode="gray">
            <a:xfrm>
              <a:off x="1441" y="1746"/>
              <a:ext cx="127" cy="129"/>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5" name="Oval 16"/>
            <p:cNvSpPr>
              <a:spLocks noChangeArrowheads="1"/>
            </p:cNvSpPr>
            <p:nvPr/>
          </p:nvSpPr>
          <p:spPr bwMode="gray">
            <a:xfrm>
              <a:off x="2162" y="2262"/>
              <a:ext cx="126" cy="126"/>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79" name="TextBox 78"/>
          <p:cNvSpPr txBox="1"/>
          <p:nvPr userDrawn="1"/>
        </p:nvSpPr>
        <p:spPr bwMode="gray">
          <a:xfrm>
            <a:off x="457200" y="65678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smtClean="0">
                <a:solidFill>
                  <a:schemeClr val="bg2"/>
                </a:solidFill>
                <a:latin typeface="Arial" pitchFamily="34" charset="0"/>
                <a:ea typeface="Arial"/>
                <a:cs typeface="Arial"/>
              </a:rPr>
              <a:t>© 2016 Citrix | Confidential </a:t>
            </a:r>
          </a:p>
        </p:txBody>
      </p:sp>
    </p:spTree>
    <p:extLst>
      <p:ext uri="{BB962C8B-B14F-4D97-AF65-F5344CB8AC3E}">
        <p14:creationId xmlns:p14="http://schemas.microsoft.com/office/powerpoint/2010/main" val="1629609056"/>
      </p:ext>
    </p:extLst>
  </p:cSld>
  <p:clrMap bg1="lt1" tx1="dk1" bg2="lt2" tx2="dk2" accent1="accent1" accent2="accent2" accent3="accent3" accent4="accent4" accent5="accent5" accent6="accent6" hlink="hlink" folHlink="folHlink"/>
  <p:sldLayoutIdLst>
    <p:sldLayoutId id="2147483679" r:id="rId1"/>
    <p:sldLayoutId id="2147483651" r:id="rId2"/>
    <p:sldLayoutId id="2147483654" r:id="rId3"/>
    <p:sldLayoutId id="2147483650" r:id="rId4"/>
    <p:sldLayoutId id="2147483652" r:id="rId5"/>
    <p:sldLayoutId id="2147483662" r:id="rId6"/>
    <p:sldLayoutId id="2147483660" r:id="rId7"/>
    <p:sldLayoutId id="2147483663" r:id="rId8"/>
    <p:sldLayoutId id="2147483661" r:id="rId9"/>
    <p:sldLayoutId id="2147483669" r:id="rId10"/>
    <p:sldLayoutId id="2147483655" r:id="rId11"/>
    <p:sldLayoutId id="2147483673" r:id="rId12"/>
    <p:sldLayoutId id="2147483675" r:id="rId13"/>
    <p:sldLayoutId id="2147483670" r:id="rId14"/>
    <p:sldLayoutId id="2147483667" r:id="rId15"/>
    <p:sldLayoutId id="2147483664" r:id="rId16"/>
    <p:sldLayoutId id="2147483665" r:id="rId17"/>
    <p:sldLayoutId id="2147483666" r:id="rId18"/>
    <p:sldLayoutId id="2147483680" r:id="rId19"/>
  </p:sldLayoutIdLst>
  <p:timing>
    <p:tnLst>
      <p:par>
        <p:cTn id="1" dur="indefinite" restart="never" nodeType="tmRoot"/>
      </p:par>
    </p:tnLst>
  </p:timing>
  <p:txStyles>
    <p:titleStyle>
      <a:lvl1pPr algn="l" defTabSz="914400" rtl="0" eaLnBrk="1" latinLnBrk="0" hangingPunct="1">
        <a:lnSpc>
          <a:spcPct val="76000"/>
        </a:lnSpc>
        <a:spcBef>
          <a:spcPct val="0"/>
        </a:spcBef>
        <a:buNone/>
        <a:defRPr sz="3600" b="1" kern="1200" spc="30" baseline="0">
          <a:solidFill>
            <a:schemeClr val="accent1"/>
          </a:solidFill>
          <a:latin typeface="+mj-lt"/>
          <a:ea typeface="+mj-ea"/>
          <a:cs typeface="+mj-cs"/>
        </a:defRPr>
      </a:lvl1pPr>
    </p:titleStyle>
    <p:bodyStyle>
      <a:lvl1pPr marL="171450" indent="-171450" algn="l" defTabSz="914400" rtl="0" eaLnBrk="1" latinLnBrk="0" hangingPunct="1">
        <a:lnSpc>
          <a:spcPct val="90000"/>
        </a:lnSpc>
        <a:spcBef>
          <a:spcPts val="1400"/>
        </a:spcBef>
        <a:buFont typeface="Arial" panose="020B0604020202020204" pitchFamily="34" charset="0"/>
        <a:buChar char="•"/>
        <a:defRPr sz="2200" kern="100" spc="50" baseline="0">
          <a:solidFill>
            <a:schemeClr val="tx1"/>
          </a:solidFill>
          <a:latin typeface="+mn-lt"/>
          <a:ea typeface="+mn-ea"/>
          <a:cs typeface="+mn-cs"/>
        </a:defRPr>
      </a:lvl1pPr>
      <a:lvl2pPr marL="341313" indent="-169863" algn="l" defTabSz="914400" rtl="0" eaLnBrk="1" latinLnBrk="0" hangingPunct="1">
        <a:lnSpc>
          <a:spcPct val="90000"/>
        </a:lnSpc>
        <a:spcBef>
          <a:spcPts val="600"/>
        </a:spcBef>
        <a:spcAft>
          <a:spcPts val="200"/>
        </a:spcAft>
        <a:buFont typeface="Arial" panose="020B0604020202020204" pitchFamily="34" charset="0"/>
        <a:buChar char="•"/>
        <a:defRPr sz="1800" kern="1200" spc="-30" baseline="0">
          <a:solidFill>
            <a:schemeClr val="accent6"/>
          </a:solidFill>
          <a:latin typeface="+mn-lt"/>
          <a:ea typeface="+mn-ea"/>
          <a:cs typeface="+mn-cs"/>
        </a:defRPr>
      </a:lvl2pPr>
      <a:lvl3pPr marL="512763" indent="-171450" algn="l" defTabSz="914400" rtl="0" eaLnBrk="1" latinLnBrk="0" hangingPunct="1">
        <a:lnSpc>
          <a:spcPct val="85000"/>
        </a:lnSpc>
        <a:spcBef>
          <a:spcPts val="600"/>
        </a:spcBef>
        <a:spcAft>
          <a:spcPts val="200"/>
        </a:spcAft>
        <a:buFont typeface="Arial" panose="020B0604020202020204" pitchFamily="34" charset="0"/>
        <a:buChar char="•"/>
        <a:defRPr sz="1400" kern="100" spc="-30" baseline="0">
          <a:solidFill>
            <a:schemeClr val="accent6"/>
          </a:solidFill>
          <a:latin typeface="+mn-lt"/>
          <a:ea typeface="+mn-ea"/>
          <a:cs typeface="+mn-cs"/>
        </a:defRPr>
      </a:lvl3pPr>
      <a:lvl4pPr marL="0" indent="0" algn="l" defTabSz="914400" rtl="0" eaLnBrk="1" latinLnBrk="0" hangingPunct="1">
        <a:lnSpc>
          <a:spcPct val="90000"/>
        </a:lnSpc>
        <a:spcBef>
          <a:spcPts val="1400"/>
        </a:spcBef>
        <a:buFont typeface="Tahoma" panose="020B0604030504040204" pitchFamily="34" charset="0"/>
        <a:buChar char="​"/>
        <a:defRPr sz="2200" kern="100" spc="-50" baseline="0">
          <a:solidFill>
            <a:schemeClr val="accent1"/>
          </a:solidFill>
          <a:latin typeface="+mn-lt"/>
          <a:ea typeface="+mn-ea"/>
          <a:cs typeface="+mn-cs"/>
        </a:defRPr>
      </a:lvl4pPr>
      <a:lvl5pPr marL="0" indent="0" algn="l" defTabSz="914400" rtl="0" eaLnBrk="1" latinLnBrk="0" hangingPunct="1">
        <a:lnSpc>
          <a:spcPct val="79000"/>
        </a:lnSpc>
        <a:spcBef>
          <a:spcPts val="200"/>
        </a:spcBef>
        <a:spcAft>
          <a:spcPts val="800"/>
        </a:spcAft>
        <a:buFont typeface="Tahoma" panose="020B0604030504040204" pitchFamily="34" charset="0"/>
        <a:buChar char="​"/>
        <a:defRPr sz="1400" b="1" kern="100" spc="30" baseline="0">
          <a:solidFill>
            <a:schemeClr val="tx1"/>
          </a:solidFill>
          <a:latin typeface="+mj-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4032" userDrawn="1">
          <p15:clr>
            <a:srgbClr val="F26B43"/>
          </p15:clr>
        </p15:guide>
        <p15:guide id="2" pos="3840" userDrawn="1">
          <p15:clr>
            <a:srgbClr val="F26B43"/>
          </p15:clr>
        </p15:guide>
        <p15:guide id="3" pos="288" userDrawn="1">
          <p15:clr>
            <a:srgbClr val="F26B43"/>
          </p15:clr>
        </p15:guide>
        <p15:guide id="4" pos="7397" userDrawn="1">
          <p15:clr>
            <a:srgbClr val="F26B43"/>
          </p15:clr>
        </p15:guide>
        <p15:guide id="5" orient="horz" pos="912" userDrawn="1">
          <p15:clr>
            <a:srgbClr val="F26B43"/>
          </p15:clr>
        </p15:guide>
        <p15:guide id="6" orient="horz" pos="360" userDrawn="1">
          <p15:clr>
            <a:srgbClr val="F26B43"/>
          </p15:clr>
        </p15:guide>
        <p15:guide id="7" orient="horz" pos="1488" userDrawn="1">
          <p15:clr>
            <a:srgbClr val="F26B43"/>
          </p15:clr>
        </p15:guide>
        <p15:guide id="8" orient="horz" pos="108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48950" y="1876530"/>
            <a:ext cx="11337397" cy="4251220"/>
          </a:xfrm>
          <a:prstGeom prst="rect">
            <a:avLst/>
          </a:prstGeom>
        </p:spPr>
        <p:txBody>
          <a:bodyPr vert="horz" lIns="91440" tIns="45720" rIns="91440" bIns="4572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4" name="Title Placeholder 3"/>
          <p:cNvSpPr>
            <a:spLocks noGrp="1"/>
          </p:cNvSpPr>
          <p:nvPr>
            <p:ph type="title"/>
          </p:nvPr>
        </p:nvSpPr>
        <p:spPr>
          <a:xfrm>
            <a:off x="448949" y="78828"/>
            <a:ext cx="11312729" cy="985840"/>
          </a:xfrm>
          <a:prstGeom prst="rect">
            <a:avLst/>
          </a:prstGeom>
        </p:spPr>
        <p:txBody>
          <a:bodyPr vert="horz" wrap="square" lIns="91440" tIns="45720" rIns="91440" bIns="45720" rtlCol="0" anchor="b">
            <a:noAutofit/>
          </a:bodyPr>
          <a:lstStyle/>
          <a:p>
            <a:r>
              <a:rPr lang="en-US" dirty="0" smtClean="0"/>
              <a:t>Click to edit Master title style</a:t>
            </a:r>
            <a:endParaRPr lang="en-US" dirty="0"/>
          </a:p>
        </p:txBody>
      </p:sp>
      <p:pic>
        <p:nvPicPr>
          <p:cNvPr id="8" name="Picture 14"/>
          <p:cNvPicPr>
            <a:picLocks noChangeAspect="1" noChangeArrowheads="1"/>
          </p:cNvPicPr>
          <p:nvPr userDrawn="1"/>
        </p:nvPicPr>
        <p:blipFill>
          <a:blip r:embed="rId28" cstate="print">
            <a:extLst>
              <a:ext uri="{28A0092B-C50C-407E-A947-70E740481C1C}">
                <a14:useLocalDpi xmlns:a14="http://schemas.microsoft.com/office/drawing/2010/main" val="0"/>
              </a:ext>
            </a:extLst>
          </a:blip>
          <a:stretch>
            <a:fillRect/>
          </a:stretch>
        </p:blipFill>
        <p:spPr bwMode="auto">
          <a:xfrm>
            <a:off x="1098" y="6516693"/>
            <a:ext cx="12189806" cy="341311"/>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8"/>
          <p:cNvSpPr>
            <a:spLocks noEditPoints="1"/>
          </p:cNvSpPr>
          <p:nvPr userDrawn="1"/>
        </p:nvSpPr>
        <p:spPr bwMode="auto">
          <a:xfrm>
            <a:off x="11317705" y="6593453"/>
            <a:ext cx="457319" cy="191099"/>
          </a:xfrm>
          <a:custGeom>
            <a:avLst/>
            <a:gdLst>
              <a:gd name="T0" fmla="*/ 0 w 942"/>
              <a:gd name="T1" fmla="*/ 197 h 394"/>
              <a:gd name="T2" fmla="*/ 185 w 942"/>
              <a:gd name="T3" fmla="*/ 270 h 394"/>
              <a:gd name="T4" fmla="*/ 108 w 942"/>
              <a:gd name="T5" fmla="*/ 244 h 394"/>
              <a:gd name="T6" fmla="*/ 108 w 942"/>
              <a:gd name="T7" fmla="*/ 150 h 394"/>
              <a:gd name="T8" fmla="*/ 185 w 942"/>
              <a:gd name="T9" fmla="*/ 122 h 394"/>
              <a:gd name="T10" fmla="*/ 940 w 942"/>
              <a:gd name="T11" fmla="*/ 94 h 394"/>
              <a:gd name="T12" fmla="*/ 940 w 942"/>
              <a:gd name="T13" fmla="*/ 94 h 394"/>
              <a:gd name="T14" fmla="*/ 865 w 942"/>
              <a:gd name="T15" fmla="*/ 94 h 394"/>
              <a:gd name="T16" fmla="*/ 811 w 942"/>
              <a:gd name="T17" fmla="*/ 94 h 394"/>
              <a:gd name="T18" fmla="*/ 799 w 942"/>
              <a:gd name="T19" fmla="*/ 188 h 394"/>
              <a:gd name="T20" fmla="*/ 792 w 942"/>
              <a:gd name="T21" fmla="*/ 298 h 394"/>
              <a:gd name="T22" fmla="*/ 869 w 942"/>
              <a:gd name="T23" fmla="*/ 298 h 394"/>
              <a:gd name="T24" fmla="*/ 872 w 942"/>
              <a:gd name="T25" fmla="*/ 188 h 394"/>
              <a:gd name="T26" fmla="*/ 705 w 942"/>
              <a:gd name="T27" fmla="*/ 94 h 394"/>
              <a:gd name="T28" fmla="*/ 644 w 942"/>
              <a:gd name="T29" fmla="*/ 298 h 394"/>
              <a:gd name="T30" fmla="*/ 705 w 942"/>
              <a:gd name="T31" fmla="*/ 94 h 394"/>
              <a:gd name="T32" fmla="*/ 452 w 942"/>
              <a:gd name="T33" fmla="*/ 94 h 394"/>
              <a:gd name="T34" fmla="*/ 513 w 942"/>
              <a:gd name="T35" fmla="*/ 298 h 394"/>
              <a:gd name="T36" fmla="*/ 553 w 942"/>
              <a:gd name="T37" fmla="*/ 298 h 394"/>
              <a:gd name="T38" fmla="*/ 569 w 942"/>
              <a:gd name="T39" fmla="*/ 216 h 394"/>
              <a:gd name="T40" fmla="*/ 590 w 942"/>
              <a:gd name="T41" fmla="*/ 113 h 394"/>
              <a:gd name="T42" fmla="*/ 436 w 942"/>
              <a:gd name="T43" fmla="*/ 94 h 394"/>
              <a:gd name="T44" fmla="*/ 281 w 942"/>
              <a:gd name="T45" fmla="*/ 148 h 394"/>
              <a:gd name="T46" fmla="*/ 328 w 942"/>
              <a:gd name="T47" fmla="*/ 298 h 394"/>
              <a:gd name="T48" fmla="*/ 389 w 942"/>
              <a:gd name="T49" fmla="*/ 148 h 394"/>
              <a:gd name="T50" fmla="*/ 436 w 942"/>
              <a:gd name="T51" fmla="*/ 94 h 394"/>
              <a:gd name="T52" fmla="*/ 204 w 942"/>
              <a:gd name="T53" fmla="*/ 94 h 394"/>
              <a:gd name="T54" fmla="*/ 265 w 942"/>
              <a:gd name="T55" fmla="*/ 298 h 394"/>
              <a:gd name="T56" fmla="*/ 675 w 942"/>
              <a:gd name="T57" fmla="*/ 317 h 394"/>
              <a:gd name="T58" fmla="*/ 675 w 942"/>
              <a:gd name="T59" fmla="*/ 394 h 394"/>
              <a:gd name="T60" fmla="*/ 675 w 942"/>
              <a:gd name="T61" fmla="*/ 317 h 394"/>
              <a:gd name="T62" fmla="*/ 513 w 942"/>
              <a:gd name="T63" fmla="*/ 139 h 394"/>
              <a:gd name="T64" fmla="*/ 551 w 942"/>
              <a:gd name="T65" fmla="*/ 162 h 394"/>
              <a:gd name="T66" fmla="*/ 234 w 942"/>
              <a:gd name="T67" fmla="*/ 0 h 394"/>
              <a:gd name="T68" fmla="*/ 234 w 942"/>
              <a:gd name="T69" fmla="*/ 75 h 394"/>
              <a:gd name="T70" fmla="*/ 234 w 942"/>
              <a:gd name="T71" fmla="*/ 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42" h="394">
                <a:moveTo>
                  <a:pt x="108" y="89"/>
                </a:moveTo>
                <a:cubicBezTo>
                  <a:pt x="47" y="89"/>
                  <a:pt x="0" y="136"/>
                  <a:pt x="0" y="197"/>
                </a:cubicBezTo>
                <a:cubicBezTo>
                  <a:pt x="0" y="256"/>
                  <a:pt x="47" y="303"/>
                  <a:pt x="108" y="303"/>
                </a:cubicBezTo>
                <a:cubicBezTo>
                  <a:pt x="138" y="303"/>
                  <a:pt x="164" y="291"/>
                  <a:pt x="185" y="270"/>
                </a:cubicBezTo>
                <a:cubicBezTo>
                  <a:pt x="152" y="218"/>
                  <a:pt x="152" y="218"/>
                  <a:pt x="152" y="218"/>
                </a:cubicBezTo>
                <a:cubicBezTo>
                  <a:pt x="143" y="232"/>
                  <a:pt x="124" y="244"/>
                  <a:pt x="108" y="244"/>
                </a:cubicBezTo>
                <a:cubicBezTo>
                  <a:pt x="82" y="244"/>
                  <a:pt x="61" y="223"/>
                  <a:pt x="61" y="197"/>
                </a:cubicBezTo>
                <a:cubicBezTo>
                  <a:pt x="61" y="171"/>
                  <a:pt x="82" y="150"/>
                  <a:pt x="108" y="150"/>
                </a:cubicBezTo>
                <a:cubicBezTo>
                  <a:pt x="124" y="150"/>
                  <a:pt x="143" y="160"/>
                  <a:pt x="152" y="174"/>
                </a:cubicBezTo>
                <a:cubicBezTo>
                  <a:pt x="185" y="122"/>
                  <a:pt x="185" y="122"/>
                  <a:pt x="185" y="122"/>
                </a:cubicBezTo>
                <a:cubicBezTo>
                  <a:pt x="164" y="101"/>
                  <a:pt x="138" y="89"/>
                  <a:pt x="108" y="89"/>
                </a:cubicBezTo>
                <a:moveTo>
                  <a:pt x="940" y="94"/>
                </a:moveTo>
                <a:cubicBezTo>
                  <a:pt x="940" y="94"/>
                  <a:pt x="940" y="94"/>
                  <a:pt x="940" y="94"/>
                </a:cubicBezTo>
                <a:cubicBezTo>
                  <a:pt x="940" y="94"/>
                  <a:pt x="940" y="94"/>
                  <a:pt x="940" y="94"/>
                </a:cubicBezTo>
                <a:moveTo>
                  <a:pt x="940" y="94"/>
                </a:moveTo>
                <a:cubicBezTo>
                  <a:pt x="865" y="94"/>
                  <a:pt x="865" y="94"/>
                  <a:pt x="865" y="94"/>
                </a:cubicBezTo>
                <a:cubicBezTo>
                  <a:pt x="836" y="136"/>
                  <a:pt x="836" y="136"/>
                  <a:pt x="836" y="136"/>
                </a:cubicBezTo>
                <a:cubicBezTo>
                  <a:pt x="811" y="94"/>
                  <a:pt x="811" y="94"/>
                  <a:pt x="811" y="94"/>
                </a:cubicBezTo>
                <a:cubicBezTo>
                  <a:pt x="736" y="94"/>
                  <a:pt x="736" y="94"/>
                  <a:pt x="736" y="94"/>
                </a:cubicBezTo>
                <a:cubicBezTo>
                  <a:pt x="799" y="188"/>
                  <a:pt x="799" y="188"/>
                  <a:pt x="799" y="188"/>
                </a:cubicBezTo>
                <a:cubicBezTo>
                  <a:pt x="717" y="298"/>
                  <a:pt x="717" y="298"/>
                  <a:pt x="717" y="298"/>
                </a:cubicBezTo>
                <a:cubicBezTo>
                  <a:pt x="792" y="298"/>
                  <a:pt x="792" y="298"/>
                  <a:pt x="792" y="298"/>
                </a:cubicBezTo>
                <a:cubicBezTo>
                  <a:pt x="834" y="239"/>
                  <a:pt x="834" y="239"/>
                  <a:pt x="834" y="239"/>
                </a:cubicBezTo>
                <a:cubicBezTo>
                  <a:pt x="869" y="298"/>
                  <a:pt x="869" y="298"/>
                  <a:pt x="869" y="298"/>
                </a:cubicBezTo>
                <a:cubicBezTo>
                  <a:pt x="942" y="298"/>
                  <a:pt x="942" y="298"/>
                  <a:pt x="942" y="298"/>
                </a:cubicBezTo>
                <a:cubicBezTo>
                  <a:pt x="872" y="188"/>
                  <a:pt x="872" y="188"/>
                  <a:pt x="872" y="188"/>
                </a:cubicBezTo>
                <a:cubicBezTo>
                  <a:pt x="940" y="94"/>
                  <a:pt x="940" y="94"/>
                  <a:pt x="940" y="94"/>
                </a:cubicBezTo>
                <a:moveTo>
                  <a:pt x="705" y="94"/>
                </a:moveTo>
                <a:cubicBezTo>
                  <a:pt x="644" y="94"/>
                  <a:pt x="644" y="94"/>
                  <a:pt x="644" y="94"/>
                </a:cubicBezTo>
                <a:cubicBezTo>
                  <a:pt x="644" y="298"/>
                  <a:pt x="644" y="298"/>
                  <a:pt x="644" y="298"/>
                </a:cubicBezTo>
                <a:cubicBezTo>
                  <a:pt x="705" y="298"/>
                  <a:pt x="705" y="298"/>
                  <a:pt x="705" y="298"/>
                </a:cubicBezTo>
                <a:cubicBezTo>
                  <a:pt x="705" y="94"/>
                  <a:pt x="705" y="94"/>
                  <a:pt x="705" y="94"/>
                </a:cubicBezTo>
                <a:moveTo>
                  <a:pt x="534" y="94"/>
                </a:moveTo>
                <a:cubicBezTo>
                  <a:pt x="452" y="94"/>
                  <a:pt x="452" y="94"/>
                  <a:pt x="452" y="94"/>
                </a:cubicBezTo>
                <a:cubicBezTo>
                  <a:pt x="452" y="298"/>
                  <a:pt x="452" y="298"/>
                  <a:pt x="452" y="298"/>
                </a:cubicBezTo>
                <a:cubicBezTo>
                  <a:pt x="513" y="298"/>
                  <a:pt x="513" y="298"/>
                  <a:pt x="513" y="298"/>
                </a:cubicBezTo>
                <a:cubicBezTo>
                  <a:pt x="513" y="237"/>
                  <a:pt x="513" y="237"/>
                  <a:pt x="513" y="237"/>
                </a:cubicBezTo>
                <a:cubicBezTo>
                  <a:pt x="553" y="298"/>
                  <a:pt x="553" y="298"/>
                  <a:pt x="553" y="298"/>
                </a:cubicBezTo>
                <a:cubicBezTo>
                  <a:pt x="630" y="298"/>
                  <a:pt x="630" y="298"/>
                  <a:pt x="630" y="298"/>
                </a:cubicBezTo>
                <a:cubicBezTo>
                  <a:pt x="569" y="216"/>
                  <a:pt x="569" y="216"/>
                  <a:pt x="569" y="216"/>
                </a:cubicBezTo>
                <a:cubicBezTo>
                  <a:pt x="593" y="209"/>
                  <a:pt x="607" y="188"/>
                  <a:pt x="607" y="160"/>
                </a:cubicBezTo>
                <a:cubicBezTo>
                  <a:pt x="607" y="141"/>
                  <a:pt x="600" y="124"/>
                  <a:pt x="590" y="113"/>
                </a:cubicBezTo>
                <a:cubicBezTo>
                  <a:pt x="576" y="101"/>
                  <a:pt x="558" y="94"/>
                  <a:pt x="534" y="94"/>
                </a:cubicBezTo>
                <a:moveTo>
                  <a:pt x="436" y="94"/>
                </a:moveTo>
                <a:cubicBezTo>
                  <a:pt x="281" y="94"/>
                  <a:pt x="281" y="94"/>
                  <a:pt x="281" y="94"/>
                </a:cubicBezTo>
                <a:cubicBezTo>
                  <a:pt x="281" y="148"/>
                  <a:pt x="281" y="148"/>
                  <a:pt x="281" y="148"/>
                </a:cubicBezTo>
                <a:cubicBezTo>
                  <a:pt x="328" y="148"/>
                  <a:pt x="328" y="148"/>
                  <a:pt x="328" y="148"/>
                </a:cubicBezTo>
                <a:cubicBezTo>
                  <a:pt x="328" y="298"/>
                  <a:pt x="328" y="298"/>
                  <a:pt x="328" y="298"/>
                </a:cubicBezTo>
                <a:cubicBezTo>
                  <a:pt x="389" y="298"/>
                  <a:pt x="389" y="298"/>
                  <a:pt x="389" y="298"/>
                </a:cubicBezTo>
                <a:cubicBezTo>
                  <a:pt x="389" y="148"/>
                  <a:pt x="389" y="148"/>
                  <a:pt x="389" y="148"/>
                </a:cubicBezTo>
                <a:cubicBezTo>
                  <a:pt x="436" y="148"/>
                  <a:pt x="436" y="148"/>
                  <a:pt x="436" y="148"/>
                </a:cubicBezTo>
                <a:cubicBezTo>
                  <a:pt x="436" y="94"/>
                  <a:pt x="436" y="94"/>
                  <a:pt x="436" y="94"/>
                </a:cubicBezTo>
                <a:moveTo>
                  <a:pt x="265" y="94"/>
                </a:moveTo>
                <a:cubicBezTo>
                  <a:pt x="204" y="94"/>
                  <a:pt x="204" y="94"/>
                  <a:pt x="204" y="94"/>
                </a:cubicBezTo>
                <a:cubicBezTo>
                  <a:pt x="204" y="298"/>
                  <a:pt x="204" y="298"/>
                  <a:pt x="204" y="298"/>
                </a:cubicBezTo>
                <a:cubicBezTo>
                  <a:pt x="265" y="298"/>
                  <a:pt x="265" y="298"/>
                  <a:pt x="265" y="298"/>
                </a:cubicBezTo>
                <a:cubicBezTo>
                  <a:pt x="265" y="94"/>
                  <a:pt x="265" y="94"/>
                  <a:pt x="265" y="94"/>
                </a:cubicBezTo>
                <a:moveTo>
                  <a:pt x="675" y="317"/>
                </a:moveTo>
                <a:cubicBezTo>
                  <a:pt x="654" y="317"/>
                  <a:pt x="637" y="333"/>
                  <a:pt x="637" y="354"/>
                </a:cubicBezTo>
                <a:cubicBezTo>
                  <a:pt x="637" y="375"/>
                  <a:pt x="654" y="394"/>
                  <a:pt x="675" y="394"/>
                </a:cubicBezTo>
                <a:cubicBezTo>
                  <a:pt x="696" y="394"/>
                  <a:pt x="715" y="375"/>
                  <a:pt x="715" y="354"/>
                </a:cubicBezTo>
                <a:cubicBezTo>
                  <a:pt x="715" y="333"/>
                  <a:pt x="696" y="317"/>
                  <a:pt x="675" y="317"/>
                </a:cubicBezTo>
                <a:moveTo>
                  <a:pt x="513" y="185"/>
                </a:moveTo>
                <a:cubicBezTo>
                  <a:pt x="513" y="139"/>
                  <a:pt x="513" y="139"/>
                  <a:pt x="513" y="139"/>
                </a:cubicBezTo>
                <a:cubicBezTo>
                  <a:pt x="525" y="139"/>
                  <a:pt x="539" y="139"/>
                  <a:pt x="546" y="146"/>
                </a:cubicBezTo>
                <a:cubicBezTo>
                  <a:pt x="551" y="150"/>
                  <a:pt x="551" y="155"/>
                  <a:pt x="551" y="162"/>
                </a:cubicBezTo>
                <a:cubicBezTo>
                  <a:pt x="551" y="178"/>
                  <a:pt x="541" y="185"/>
                  <a:pt x="513" y="185"/>
                </a:cubicBezTo>
                <a:moveTo>
                  <a:pt x="234" y="0"/>
                </a:moveTo>
                <a:cubicBezTo>
                  <a:pt x="213" y="0"/>
                  <a:pt x="195" y="17"/>
                  <a:pt x="195" y="38"/>
                </a:cubicBezTo>
                <a:cubicBezTo>
                  <a:pt x="195" y="59"/>
                  <a:pt x="213" y="75"/>
                  <a:pt x="234" y="75"/>
                </a:cubicBezTo>
                <a:cubicBezTo>
                  <a:pt x="255" y="75"/>
                  <a:pt x="272" y="59"/>
                  <a:pt x="272" y="38"/>
                </a:cubicBezTo>
                <a:cubicBezTo>
                  <a:pt x="272" y="17"/>
                  <a:pt x="255" y="0"/>
                  <a:pt x="234" y="0"/>
                </a:cubicBezTo>
              </a:path>
            </a:pathLst>
          </a:custGeom>
          <a:solidFill>
            <a:srgbClr val="000000"/>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a:ea typeface="+mn-ea"/>
              <a:cs typeface="+mn-cs"/>
            </a:endParaRPr>
          </a:p>
        </p:txBody>
      </p:sp>
      <p:sp>
        <p:nvSpPr>
          <p:cNvPr id="11" name="TextBox 10"/>
          <p:cNvSpPr txBox="1"/>
          <p:nvPr userDrawn="1"/>
        </p:nvSpPr>
        <p:spPr>
          <a:xfrm>
            <a:off x="-789" y="6465907"/>
            <a:ext cx="661363" cy="415498"/>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dirty="0" smtClean="0">
              <a:ln>
                <a:noFill/>
              </a:ln>
              <a:solidFill>
                <a:srgbClr val="000000"/>
              </a:solidFill>
              <a:effectLst/>
              <a:uLnTx/>
              <a:uFillTx/>
              <a:latin typeface="Arial"/>
              <a:ea typeface="+mn-ea"/>
              <a:cs typeface="+mn-cs"/>
            </a:endParaRPr>
          </a:p>
        </p:txBody>
      </p:sp>
      <p:sp>
        <p:nvSpPr>
          <p:cNvPr id="12" name="TextBox 11"/>
          <p:cNvSpPr txBox="1"/>
          <p:nvPr userDrawn="1"/>
        </p:nvSpPr>
        <p:spPr>
          <a:xfrm>
            <a:off x="158385" y="6568318"/>
            <a:ext cx="564503"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fld id="{F90437C1-DB3B-46ED-9200-4DB8DE1A2A50}" type="slidenum">
              <a:rPr kumimoji="0" lang="en-US" sz="800" b="0" i="0" u="none" strike="noStrike" kern="1200" cap="none" spc="0" normalizeH="0" baseline="0" noProof="0" smtClean="0">
                <a:ln>
                  <a:noFill/>
                </a:ln>
                <a:solidFill>
                  <a:srgbClr val="000000"/>
                </a:solidFill>
                <a:effectLst/>
                <a:uLnTx/>
                <a:uFillTx/>
                <a:latin typeface="Arial"/>
                <a:ea typeface="+mn-ea"/>
                <a:cs typeface="+mn-cs"/>
              </a:rPr>
              <a:pPr marL="0" marR="0" lvl="0" indent="0" algn="l" defTabSz="1088291"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smtClean="0">
              <a:ln>
                <a:noFill/>
              </a:ln>
              <a:solidFill>
                <a:srgbClr val="000000"/>
              </a:solidFill>
              <a:effectLst/>
              <a:uLnTx/>
              <a:uFillTx/>
              <a:latin typeface="Arial"/>
              <a:ea typeface="+mn-ea"/>
              <a:cs typeface="+mn-cs"/>
            </a:endParaRPr>
          </a:p>
        </p:txBody>
      </p:sp>
      <p:sp>
        <p:nvSpPr>
          <p:cNvPr id="15" name="TextBox 14"/>
          <p:cNvSpPr txBox="1"/>
          <p:nvPr userDrawn="1"/>
        </p:nvSpPr>
        <p:spPr>
          <a:xfrm>
            <a:off x="449299" y="6568318"/>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000000"/>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3589800433"/>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 id="2147483707" r:id="rId18"/>
    <p:sldLayoutId id="2147483708" r:id="rId19"/>
    <p:sldLayoutId id="2147483709" r:id="rId20"/>
    <p:sldLayoutId id="2147483710" r:id="rId21"/>
    <p:sldLayoutId id="2147483711" r:id="rId22"/>
    <p:sldLayoutId id="2147483712" r:id="rId23"/>
    <p:sldLayoutId id="2147483713" r:id="rId24"/>
    <p:sldLayoutId id="2147483714" r:id="rId25"/>
    <p:sldLayoutId id="2147483715" r:id="rId26"/>
  </p:sldLayoutIdLst>
  <p:transition spd="med">
    <p:fade/>
  </p:transition>
  <p:timing>
    <p:tnLst>
      <p:par>
        <p:cTn id="1" dur="indefinite" restart="never" nodeType="tmRoot"/>
      </p:par>
    </p:tnLst>
  </p:timing>
  <p:hf hdr="0" dt="0"/>
  <p:txStyles>
    <p:titleStyle>
      <a:lvl1pPr marL="0" indent="0" algn="l" defTabSz="1088291" rtl="0" eaLnBrk="1" latinLnBrk="0" hangingPunct="1">
        <a:lnSpc>
          <a:spcPts val="3200"/>
        </a:lnSpc>
        <a:spcBef>
          <a:spcPts val="1800"/>
        </a:spcBef>
        <a:spcAft>
          <a:spcPts val="0"/>
        </a:spcAft>
        <a:buClr>
          <a:schemeClr val="tx1">
            <a:lumMod val="50000"/>
          </a:schemeClr>
        </a:buClr>
        <a:buFont typeface="Arial" pitchFamily="34" charset="0"/>
        <a:buNone/>
        <a:tabLst/>
        <a:defRPr lang="en-US" sz="3200" kern="1200" baseline="0" dirty="0">
          <a:solidFill>
            <a:schemeClr val="bg2"/>
          </a:solidFill>
          <a:effectLst/>
          <a:latin typeface="+mn-lt"/>
          <a:ea typeface="+mn-ea"/>
          <a:cs typeface="+mn-cs"/>
        </a:defRPr>
      </a:lvl1pPr>
    </p:titleStyle>
    <p:bodyStyle>
      <a:lvl1pPr marL="0" indent="0" algn="l" defTabSz="1088291" rtl="0" eaLnBrk="1" latinLnBrk="0" hangingPunct="1">
        <a:lnSpc>
          <a:spcPct val="100000"/>
        </a:lnSpc>
        <a:spcBef>
          <a:spcPts val="1800"/>
        </a:spcBef>
        <a:spcAft>
          <a:spcPts val="0"/>
        </a:spcAft>
        <a:buClr>
          <a:schemeClr val="tx1"/>
        </a:buClr>
        <a:buFontTx/>
        <a:buNone/>
        <a:tabLst/>
        <a:defRPr lang="en-US" sz="2400" kern="1200" baseline="0" dirty="0" smtClean="0">
          <a:solidFill>
            <a:schemeClr val="bg2"/>
          </a:solidFill>
          <a:latin typeface="+mn-lt"/>
          <a:ea typeface="+mn-ea"/>
          <a:cs typeface="+mn-cs"/>
        </a:defRPr>
      </a:lvl1pPr>
      <a:lvl2pPr marL="173038" indent="-173038" algn="l" defTabSz="1088291" rtl="0" eaLnBrk="1" latinLnBrk="0" hangingPunct="1">
        <a:lnSpc>
          <a:spcPct val="100000"/>
        </a:lnSpc>
        <a:spcBef>
          <a:spcPts val="300"/>
        </a:spcBef>
        <a:buClr>
          <a:schemeClr val="bg2"/>
        </a:buClr>
        <a:buFont typeface="Arial" pitchFamily="34" charset="0"/>
        <a:buChar char="•"/>
        <a:tabLst/>
        <a:defRPr lang="en-US" sz="2000" kern="1200" baseline="0" dirty="0" smtClean="0">
          <a:solidFill>
            <a:schemeClr val="bg2"/>
          </a:solidFill>
          <a:latin typeface="+mn-lt"/>
          <a:ea typeface="+mn-ea"/>
          <a:cs typeface="+mn-cs"/>
        </a:defRPr>
      </a:lvl2pPr>
      <a:lvl3pPr marL="342900" indent="-174625" algn="l" defTabSz="1088291" rtl="0" eaLnBrk="1" latinLnBrk="0" hangingPunct="1">
        <a:lnSpc>
          <a:spcPct val="100000"/>
        </a:lnSpc>
        <a:spcBef>
          <a:spcPts val="300"/>
        </a:spcBef>
        <a:buClr>
          <a:schemeClr val="bg2"/>
        </a:buClr>
        <a:buFont typeface="Arial" panose="020B0604020202020204" pitchFamily="34" charset="0"/>
        <a:buChar char="-"/>
        <a:tabLst/>
        <a:defRPr lang="en-US" sz="1800" kern="1200" dirty="0" smtClean="0">
          <a:solidFill>
            <a:schemeClr val="bg2"/>
          </a:solidFill>
          <a:latin typeface="+mn-lt"/>
          <a:ea typeface="+mn-ea"/>
          <a:cs typeface="+mn-cs"/>
        </a:defRPr>
      </a:lvl3pPr>
      <a:lvl4pPr marL="517525" indent="-173038" algn="l" defTabSz="1088291" rtl="0" eaLnBrk="1" latinLnBrk="0" hangingPunct="1">
        <a:lnSpc>
          <a:spcPct val="100000"/>
        </a:lnSpc>
        <a:spcBef>
          <a:spcPts val="300"/>
        </a:spcBef>
        <a:buClr>
          <a:schemeClr val="bg2"/>
        </a:buClr>
        <a:buFont typeface="Arial" pitchFamily="34" charset="0"/>
        <a:buChar char="-"/>
        <a:tabLst/>
        <a:defRPr lang="en-US" sz="1600" kern="1200" baseline="0" dirty="0" smtClean="0">
          <a:solidFill>
            <a:schemeClr val="bg2"/>
          </a:solidFill>
          <a:latin typeface="+mn-lt"/>
          <a:ea typeface="+mn-ea"/>
          <a:cs typeface="+mn-cs"/>
        </a:defRPr>
      </a:lvl4pPr>
      <a:lvl5pPr marL="690563" indent="-173038" algn="l" defTabSz="1088291" rtl="0" eaLnBrk="1" latinLnBrk="0" hangingPunct="1">
        <a:lnSpc>
          <a:spcPct val="100000"/>
        </a:lnSpc>
        <a:spcBef>
          <a:spcPts val="300"/>
        </a:spcBef>
        <a:buClr>
          <a:schemeClr val="bg2"/>
        </a:buClr>
        <a:buFont typeface="Arial" pitchFamily="34" charset="0"/>
        <a:buChar char="-"/>
        <a:tabLst/>
        <a:defRPr lang="en-US" sz="1600" kern="1200" baseline="0" dirty="0">
          <a:solidFill>
            <a:schemeClr val="bg2"/>
          </a:solidFill>
          <a:latin typeface="+mn-lt"/>
          <a:ea typeface="+mn-ea"/>
          <a:cs typeface="+mn-cs"/>
        </a:defRPr>
      </a:lvl5pPr>
      <a:lvl6pPr marL="914400" indent="0" algn="l" defTabSz="1088291" rtl="0" eaLnBrk="1" latinLnBrk="0" hangingPunct="1">
        <a:spcBef>
          <a:spcPct val="20000"/>
        </a:spcBef>
        <a:buClr>
          <a:schemeClr val="bg1"/>
        </a:buClr>
        <a:buFont typeface="Arial" pitchFamily="34" charset="0"/>
        <a:buNone/>
        <a:defRPr sz="1400" kern="1200" baseline="0">
          <a:solidFill>
            <a:schemeClr val="tx1"/>
          </a:solidFill>
          <a:latin typeface="+mn-lt"/>
          <a:ea typeface="+mn-ea"/>
          <a:cs typeface="+mn-cs"/>
        </a:defRPr>
      </a:lvl6pPr>
      <a:lvl7pPr marL="1143000" indent="0" algn="l" defTabSz="1088291" rtl="0" eaLnBrk="1" latinLnBrk="0" hangingPunct="1">
        <a:spcBef>
          <a:spcPct val="20000"/>
        </a:spcBef>
        <a:buClr>
          <a:schemeClr val="bg1"/>
        </a:buClr>
        <a:buFont typeface="Arial" pitchFamily="34" charset="0"/>
        <a:buNone/>
        <a:defRPr sz="1200" kern="1200" baseline="0">
          <a:solidFill>
            <a:schemeClr val="tx1"/>
          </a:solidFill>
          <a:latin typeface="+mn-lt"/>
          <a:ea typeface="+mn-ea"/>
          <a:cs typeface="+mn-cs"/>
        </a:defRPr>
      </a:lvl7pPr>
      <a:lvl8pPr marL="4081089" indent="-272073" algn="l" defTabSz="1088291"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5235" indent="-272073" algn="l" defTabSz="1088291"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en-US"/>
      </a:defPPr>
      <a:lvl1pPr marL="0" algn="l" defTabSz="1088291" rtl="0" eaLnBrk="1" latinLnBrk="0" hangingPunct="1">
        <a:defRPr sz="2100" kern="1200">
          <a:solidFill>
            <a:schemeClr val="tx1"/>
          </a:solidFill>
          <a:latin typeface="+mn-lt"/>
          <a:ea typeface="+mn-ea"/>
          <a:cs typeface="+mn-cs"/>
        </a:defRPr>
      </a:lvl1pPr>
      <a:lvl2pPr marL="544145" algn="l" defTabSz="1088291" rtl="0" eaLnBrk="1" latinLnBrk="0" hangingPunct="1">
        <a:defRPr sz="2100" kern="1200">
          <a:solidFill>
            <a:schemeClr val="tx1"/>
          </a:solidFill>
          <a:latin typeface="+mn-lt"/>
          <a:ea typeface="+mn-ea"/>
          <a:cs typeface="+mn-cs"/>
        </a:defRPr>
      </a:lvl2pPr>
      <a:lvl3pPr marL="1088291" algn="l" defTabSz="1088291" rtl="0" eaLnBrk="1" latinLnBrk="0" hangingPunct="1">
        <a:defRPr sz="2100" kern="1200">
          <a:solidFill>
            <a:schemeClr val="tx1"/>
          </a:solidFill>
          <a:latin typeface="+mn-lt"/>
          <a:ea typeface="+mn-ea"/>
          <a:cs typeface="+mn-cs"/>
        </a:defRPr>
      </a:lvl3pPr>
      <a:lvl4pPr marL="1632436" algn="l" defTabSz="1088291" rtl="0" eaLnBrk="1" latinLnBrk="0" hangingPunct="1">
        <a:defRPr sz="2100" kern="1200">
          <a:solidFill>
            <a:schemeClr val="tx1"/>
          </a:solidFill>
          <a:latin typeface="+mn-lt"/>
          <a:ea typeface="+mn-ea"/>
          <a:cs typeface="+mn-cs"/>
        </a:defRPr>
      </a:lvl4pPr>
      <a:lvl5pPr marL="2176581" algn="l" defTabSz="1088291" rtl="0" eaLnBrk="1" latinLnBrk="0" hangingPunct="1">
        <a:defRPr sz="2100" kern="1200">
          <a:solidFill>
            <a:schemeClr val="tx1"/>
          </a:solidFill>
          <a:latin typeface="+mn-lt"/>
          <a:ea typeface="+mn-ea"/>
          <a:cs typeface="+mn-cs"/>
        </a:defRPr>
      </a:lvl5pPr>
      <a:lvl6pPr marL="2720726" algn="l" defTabSz="1088291" rtl="0" eaLnBrk="1" latinLnBrk="0" hangingPunct="1">
        <a:defRPr sz="2100" kern="1200">
          <a:solidFill>
            <a:schemeClr val="tx1"/>
          </a:solidFill>
          <a:latin typeface="+mn-lt"/>
          <a:ea typeface="+mn-ea"/>
          <a:cs typeface="+mn-cs"/>
        </a:defRPr>
      </a:lvl6pPr>
      <a:lvl7pPr marL="3264872" algn="l" defTabSz="1088291" rtl="0" eaLnBrk="1" latinLnBrk="0" hangingPunct="1">
        <a:defRPr sz="2100" kern="1200">
          <a:solidFill>
            <a:schemeClr val="tx1"/>
          </a:solidFill>
          <a:latin typeface="+mn-lt"/>
          <a:ea typeface="+mn-ea"/>
          <a:cs typeface="+mn-cs"/>
        </a:defRPr>
      </a:lvl7pPr>
      <a:lvl8pPr marL="3809017" algn="l" defTabSz="1088291" rtl="0" eaLnBrk="1" latinLnBrk="0" hangingPunct="1">
        <a:defRPr sz="2100" kern="1200">
          <a:solidFill>
            <a:schemeClr val="tx1"/>
          </a:solidFill>
          <a:latin typeface="+mn-lt"/>
          <a:ea typeface="+mn-ea"/>
          <a:cs typeface="+mn-cs"/>
        </a:defRPr>
      </a:lvl8pPr>
      <a:lvl9pPr marL="4353162" algn="l" defTabSz="1088291" rtl="0" eaLnBrk="1" latinLnBrk="0" hangingPunct="1">
        <a:defRPr sz="21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aphicFrame>
        <p:nvGraphicFramePr>
          <p:cNvPr id="5" name="Object 4" hidden="1"/>
          <p:cNvGraphicFramePr>
            <a:graphicFrameLocks noChangeAspect="1"/>
          </p:cNvGraphicFramePr>
          <p:nvPr userDrawn="1">
            <p:custDataLst>
              <p:tags r:id="rId39"/>
            </p:custDataLst>
            <p:extLst/>
          </p:nvPr>
        </p:nvGraphicFramePr>
        <p:xfrm>
          <a:off x="1589" y="1589"/>
          <a:ext cx="1587" cy="1587"/>
        </p:xfrm>
        <a:graphic>
          <a:graphicData uri="http://schemas.openxmlformats.org/presentationml/2006/ole">
            <mc:AlternateContent xmlns:mc="http://schemas.openxmlformats.org/markup-compatibility/2006">
              <mc:Choice xmlns:v="urn:schemas-microsoft-com:vml" Requires="v">
                <p:oleObj spid="_x0000_s1033" name="think-cell Slide" r:id="rId40" imgW="540" imgH="541" progId="TCLayout.ActiveDocument.1">
                  <p:embed/>
                </p:oleObj>
              </mc:Choice>
              <mc:Fallback>
                <p:oleObj name="think-cell Slide" r:id="rId40" imgW="540" imgH="541" progId="TCLayout.ActiveDocument.1">
                  <p:embed/>
                  <p:pic>
                    <p:nvPicPr>
                      <p:cNvPr id="5" name="Object 4" hidden="1"/>
                      <p:cNvPicPr/>
                      <p:nvPr/>
                    </p:nvPicPr>
                    <p:blipFill>
                      <a:blip r:embed="rId41"/>
                      <a:stretch>
                        <a:fillRect/>
                      </a:stretch>
                    </p:blipFill>
                    <p:spPr>
                      <a:xfrm>
                        <a:off x="1589" y="1589"/>
                        <a:ext cx="1587" cy="1587"/>
                      </a:xfrm>
                      <a:prstGeom prst="rect">
                        <a:avLst/>
                      </a:prstGeom>
                    </p:spPr>
                  </p:pic>
                </p:oleObj>
              </mc:Fallback>
            </mc:AlternateContent>
          </a:graphicData>
        </a:graphic>
      </p:graphicFrame>
      <p:pic>
        <p:nvPicPr>
          <p:cNvPr id="3" name="Picture 2" descr="Citrix_X_LightGray_RGB_mod_2b.jpg"/>
          <p:cNvPicPr>
            <a:picLocks noChangeAspect="1"/>
          </p:cNvPicPr>
          <p:nvPr userDrawn="1"/>
        </p:nvPicPr>
        <p:blipFill>
          <a:blip r:embed="rId42" cstate="print">
            <a:extLst>
              <a:ext uri="{28A0092B-C50C-407E-A947-70E740481C1C}">
                <a14:useLocalDpi xmlns:a14="http://schemas.microsoft.com/office/drawing/2010/main"/>
              </a:ext>
            </a:extLst>
          </a:blip>
          <a:stretch>
            <a:fillRect/>
          </a:stretch>
        </p:blipFill>
        <p:spPr>
          <a:xfrm>
            <a:off x="1" y="6518896"/>
            <a:ext cx="12192000" cy="339105"/>
          </a:xfrm>
          <a:prstGeom prst="rect">
            <a:avLst/>
          </a:prstGeom>
        </p:spPr>
      </p:pic>
      <p:sp>
        <p:nvSpPr>
          <p:cNvPr id="4" name="Title Placeholder 3"/>
          <p:cNvSpPr>
            <a:spLocks noGrp="1"/>
          </p:cNvSpPr>
          <p:nvPr>
            <p:ph type="title"/>
          </p:nvPr>
        </p:nvSpPr>
        <p:spPr>
          <a:xfrm>
            <a:off x="448948" y="78828"/>
            <a:ext cx="11312729" cy="985840"/>
          </a:xfrm>
          <a:prstGeom prst="rect">
            <a:avLst/>
          </a:prstGeom>
        </p:spPr>
        <p:txBody>
          <a:bodyPr vert="horz" wrap="square" lIns="91440" tIns="45720" rIns="91440" bIns="45720" rtlCol="0" anchor="b">
            <a:noAutofit/>
          </a:bodyPr>
          <a:lstStyle/>
          <a:p>
            <a:r>
              <a:rPr lang="en-US" dirty="0" smtClean="0"/>
              <a:t>Click to Edit Title</a:t>
            </a:r>
            <a:endParaRPr lang="en-US" dirty="0"/>
          </a:p>
        </p:txBody>
      </p:sp>
      <p:sp>
        <p:nvSpPr>
          <p:cNvPr id="2" name="Text Placeholder 1"/>
          <p:cNvSpPr>
            <a:spLocks noGrp="1"/>
          </p:cNvSpPr>
          <p:nvPr>
            <p:ph type="body" idx="1"/>
          </p:nvPr>
        </p:nvSpPr>
        <p:spPr>
          <a:xfrm>
            <a:off x="449301" y="1600201"/>
            <a:ext cx="11312376" cy="4525963"/>
          </a:xfrm>
          <a:prstGeom prst="rect">
            <a:avLst/>
          </a:prstGeom>
        </p:spPr>
        <p:txBody>
          <a:bodyPr vert="horz" lIns="91440" tIns="45720" rIns="91440" bIns="45720" rtlCol="0">
            <a:noAutofit/>
          </a:bodyPr>
          <a:lstStyle/>
          <a:p>
            <a:pPr lvl="0"/>
            <a:r>
              <a:rPr lang="en-US" dirty="0" smtClean="0"/>
              <a:t>Click to edit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12" name="Picture 11" descr="Citrix_Logo_Black.png"/>
          <p:cNvPicPr>
            <a:picLocks noChangeAspect="1"/>
          </p:cNvPicPr>
          <p:nvPr userDrawn="1"/>
        </p:nvPicPr>
        <p:blipFill>
          <a:blip r:embed="rId43" cstate="print">
            <a:extLst>
              <a:ext uri="{28A0092B-C50C-407E-A947-70E740481C1C}">
                <a14:useLocalDpi xmlns:a14="http://schemas.microsoft.com/office/drawing/2010/main"/>
              </a:ext>
            </a:extLst>
          </a:blip>
          <a:stretch>
            <a:fillRect/>
          </a:stretch>
        </p:blipFill>
        <p:spPr>
          <a:xfrm>
            <a:off x="11281171" y="6594397"/>
            <a:ext cx="513652" cy="192024"/>
          </a:xfrm>
          <a:prstGeom prst="rect">
            <a:avLst/>
          </a:prstGeom>
        </p:spPr>
      </p:pic>
      <p:sp>
        <p:nvSpPr>
          <p:cNvPr id="11"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
        <p:nvSpPr>
          <p:cNvPr id="14" name="TextBox 13"/>
          <p:cNvSpPr txBox="1"/>
          <p:nvPr userDrawn="1"/>
        </p:nvSpPr>
        <p:spPr>
          <a:xfrm>
            <a:off x="460249" y="6586590"/>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414141"/>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2456763587"/>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 id="2147483728" r:id="rId12"/>
    <p:sldLayoutId id="2147483729" r:id="rId13"/>
    <p:sldLayoutId id="2147483730" r:id="rId14"/>
    <p:sldLayoutId id="2147483731" r:id="rId15"/>
    <p:sldLayoutId id="2147483732" r:id="rId16"/>
    <p:sldLayoutId id="2147483733" r:id="rId17"/>
    <p:sldLayoutId id="2147483734" r:id="rId18"/>
    <p:sldLayoutId id="2147483735" r:id="rId19"/>
    <p:sldLayoutId id="2147483736" r:id="rId20"/>
    <p:sldLayoutId id="2147483737" r:id="rId21"/>
    <p:sldLayoutId id="2147483738" r:id="rId22"/>
    <p:sldLayoutId id="2147483739" r:id="rId23"/>
    <p:sldLayoutId id="2147483740" r:id="rId24"/>
    <p:sldLayoutId id="2147483741" r:id="rId25"/>
    <p:sldLayoutId id="2147483742" r:id="rId26"/>
    <p:sldLayoutId id="2147483743" r:id="rId27"/>
    <p:sldLayoutId id="2147483744" r:id="rId28"/>
    <p:sldLayoutId id="2147483745" r:id="rId29"/>
    <p:sldLayoutId id="2147483746" r:id="rId30"/>
    <p:sldLayoutId id="2147483747" r:id="rId31"/>
    <p:sldLayoutId id="2147483748" r:id="rId32"/>
    <p:sldLayoutId id="2147483749" r:id="rId33"/>
    <p:sldLayoutId id="2147483750" r:id="rId34"/>
    <p:sldLayoutId id="2147483751" r:id="rId35"/>
    <p:sldLayoutId id="2147483831" r:id="rId36"/>
  </p:sldLayoutIdLst>
  <p:transition spd="med">
    <p:fade/>
  </p:transition>
  <p:timing>
    <p:tnLst>
      <p:par>
        <p:cTn id="1" dur="indefinite" restart="never" nodeType="tmRoot"/>
      </p:par>
    </p:tnLst>
  </p:timing>
  <p:hf hdr="0" ftr="0" dt="0"/>
  <p:txStyles>
    <p:titleStyle>
      <a:lvl1pPr marL="0" indent="0" algn="l" defTabSz="1088291" rtl="0" eaLnBrk="1" latinLnBrk="0" hangingPunct="1">
        <a:lnSpc>
          <a:spcPts val="3200"/>
        </a:lnSpc>
        <a:spcBef>
          <a:spcPts val="1800"/>
        </a:spcBef>
        <a:spcAft>
          <a:spcPts val="0"/>
        </a:spcAft>
        <a:buClr>
          <a:schemeClr val="tx1">
            <a:lumMod val="50000"/>
          </a:schemeClr>
        </a:buClr>
        <a:buFont typeface="Arial" pitchFamily="34" charset="0"/>
        <a:buNone/>
        <a:tabLst/>
        <a:defRPr lang="en-US" sz="3200" kern="1200" baseline="0" dirty="0">
          <a:solidFill>
            <a:schemeClr val="bg2"/>
          </a:solidFill>
          <a:effectLst/>
          <a:latin typeface="+mn-lt"/>
          <a:ea typeface="+mn-ea"/>
          <a:cs typeface="+mn-cs"/>
        </a:defRPr>
      </a:lvl1pPr>
    </p:titleStyle>
    <p:bodyStyle>
      <a:lvl1pPr marL="227013" indent="-227013" algn="l" defTabSz="1088291" rtl="0" eaLnBrk="1" latinLnBrk="0" hangingPunct="1">
        <a:lnSpc>
          <a:spcPct val="100000"/>
        </a:lnSpc>
        <a:spcBef>
          <a:spcPts val="1800"/>
        </a:spcBef>
        <a:spcAft>
          <a:spcPts val="0"/>
        </a:spcAft>
        <a:buClrTx/>
        <a:buFont typeface="Arial"/>
        <a:buChar char="•"/>
        <a:tabLst/>
        <a:defRPr lang="en-US" sz="2400" kern="1200" baseline="0" dirty="0" smtClean="0">
          <a:solidFill>
            <a:schemeClr val="bg2"/>
          </a:solidFill>
          <a:latin typeface="+mn-lt"/>
          <a:ea typeface="+mn-ea"/>
          <a:cs typeface="+mn-cs"/>
        </a:defRPr>
      </a:lvl1pPr>
      <a:lvl2pPr marL="458788" indent="-228600" algn="l" defTabSz="1088291" rtl="0" eaLnBrk="1" latinLnBrk="0" hangingPunct="1">
        <a:lnSpc>
          <a:spcPct val="100000"/>
        </a:lnSpc>
        <a:spcBef>
          <a:spcPts val="300"/>
        </a:spcBef>
        <a:buClr>
          <a:schemeClr val="bg2"/>
        </a:buClr>
        <a:buSzPct val="100000"/>
        <a:buFont typeface="Lucida Grande"/>
        <a:buChar char="–"/>
        <a:tabLst/>
        <a:defRPr lang="en-US" sz="2000" kern="1200" baseline="0" dirty="0" smtClean="0">
          <a:solidFill>
            <a:schemeClr val="bg2"/>
          </a:solidFill>
          <a:latin typeface="+mn-lt"/>
          <a:ea typeface="+mn-ea"/>
          <a:cs typeface="+mn-cs"/>
        </a:defRPr>
      </a:lvl2pPr>
      <a:lvl3pPr marL="688975" indent="-230188" algn="l" defTabSz="1088291" rtl="0" eaLnBrk="1" latinLnBrk="0" hangingPunct="1">
        <a:lnSpc>
          <a:spcPct val="100000"/>
        </a:lnSpc>
        <a:spcBef>
          <a:spcPts val="300"/>
        </a:spcBef>
        <a:buClr>
          <a:schemeClr val="bg2"/>
        </a:buClr>
        <a:buFont typeface="Lucida Grande"/>
        <a:buChar char="–"/>
        <a:tabLst/>
        <a:defRPr lang="en-US" sz="1800" kern="1200" dirty="0" smtClean="0">
          <a:solidFill>
            <a:schemeClr val="bg2"/>
          </a:solidFill>
          <a:latin typeface="+mn-lt"/>
          <a:ea typeface="+mn-ea"/>
          <a:cs typeface="+mn-cs"/>
        </a:defRPr>
      </a:lvl3pPr>
      <a:lvl4pPr marL="919163" indent="-230188" algn="l" defTabSz="1088291" rtl="0" eaLnBrk="1" latinLnBrk="0" hangingPunct="1">
        <a:lnSpc>
          <a:spcPct val="100000"/>
        </a:lnSpc>
        <a:spcBef>
          <a:spcPts val="300"/>
        </a:spcBef>
        <a:buClr>
          <a:schemeClr val="bg2"/>
        </a:buClr>
        <a:buFont typeface="Lucida Grande"/>
        <a:buChar char="–"/>
        <a:tabLst/>
        <a:defRPr lang="en-US" sz="1600" kern="1200" baseline="0" dirty="0" smtClean="0">
          <a:solidFill>
            <a:schemeClr val="bg2"/>
          </a:solidFill>
          <a:latin typeface="+mn-lt"/>
          <a:ea typeface="+mn-ea"/>
          <a:cs typeface="+mn-cs"/>
        </a:defRPr>
      </a:lvl4pPr>
      <a:lvl5pPr marL="1147763" indent="-228600" algn="l" defTabSz="1088291" rtl="0" eaLnBrk="1" latinLnBrk="0" hangingPunct="1">
        <a:lnSpc>
          <a:spcPct val="100000"/>
        </a:lnSpc>
        <a:spcBef>
          <a:spcPts val="300"/>
        </a:spcBef>
        <a:buClr>
          <a:schemeClr val="bg2"/>
        </a:buClr>
        <a:buFont typeface="Lucida Grande"/>
        <a:buChar char="–"/>
        <a:tabLst/>
        <a:defRPr lang="en-US" sz="1600" kern="1200" baseline="0" dirty="0">
          <a:solidFill>
            <a:schemeClr val="bg2"/>
          </a:solidFill>
          <a:latin typeface="+mn-lt"/>
          <a:ea typeface="+mn-ea"/>
          <a:cs typeface="+mn-cs"/>
        </a:defRPr>
      </a:lvl5pPr>
      <a:lvl6pPr marL="911225" indent="-231775" algn="l" defTabSz="1088291" rtl="0" eaLnBrk="1" latinLnBrk="0" hangingPunct="1">
        <a:spcBef>
          <a:spcPct val="20000"/>
        </a:spcBef>
        <a:buClr>
          <a:schemeClr val="bg1"/>
        </a:buClr>
        <a:buFont typeface="Arial"/>
        <a:buChar char="•"/>
        <a:defRPr sz="1400" kern="1200" baseline="0">
          <a:solidFill>
            <a:schemeClr val="bg1"/>
          </a:solidFill>
          <a:latin typeface="+mn-lt"/>
          <a:ea typeface="+mn-ea"/>
          <a:cs typeface="+mn-cs"/>
        </a:defRPr>
      </a:lvl6pPr>
      <a:lvl7pPr marL="1141413" indent="-230188" algn="l" defTabSz="1088291" rtl="0" eaLnBrk="1" latinLnBrk="0" hangingPunct="1">
        <a:spcBef>
          <a:spcPct val="20000"/>
        </a:spcBef>
        <a:buClr>
          <a:schemeClr val="bg1"/>
        </a:buClr>
        <a:buFont typeface="Arial"/>
        <a:buChar char="•"/>
        <a:defRPr sz="1200" kern="1200" baseline="0">
          <a:solidFill>
            <a:srgbClr val="000000"/>
          </a:solidFill>
          <a:latin typeface="+mn-lt"/>
          <a:ea typeface="+mn-ea"/>
          <a:cs typeface="+mn-cs"/>
        </a:defRPr>
      </a:lvl7pPr>
      <a:lvl8pPr marL="4081089" indent="-272073" algn="l" defTabSz="1088291"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5235" indent="-272073" algn="l" defTabSz="1088291"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en-US"/>
      </a:defPPr>
      <a:lvl1pPr marL="0" algn="l" defTabSz="1088291" rtl="0" eaLnBrk="1" latinLnBrk="0" hangingPunct="1">
        <a:defRPr sz="2100" kern="1200">
          <a:solidFill>
            <a:schemeClr val="tx1"/>
          </a:solidFill>
          <a:latin typeface="+mn-lt"/>
          <a:ea typeface="+mn-ea"/>
          <a:cs typeface="+mn-cs"/>
        </a:defRPr>
      </a:lvl1pPr>
      <a:lvl2pPr marL="544145" algn="l" defTabSz="1088291" rtl="0" eaLnBrk="1" latinLnBrk="0" hangingPunct="1">
        <a:defRPr sz="2100" kern="1200">
          <a:solidFill>
            <a:schemeClr val="tx1"/>
          </a:solidFill>
          <a:latin typeface="+mn-lt"/>
          <a:ea typeface="+mn-ea"/>
          <a:cs typeface="+mn-cs"/>
        </a:defRPr>
      </a:lvl2pPr>
      <a:lvl3pPr marL="1088291" algn="l" defTabSz="1088291" rtl="0" eaLnBrk="1" latinLnBrk="0" hangingPunct="1">
        <a:defRPr sz="2100" kern="1200">
          <a:solidFill>
            <a:schemeClr val="tx1"/>
          </a:solidFill>
          <a:latin typeface="+mn-lt"/>
          <a:ea typeface="+mn-ea"/>
          <a:cs typeface="+mn-cs"/>
        </a:defRPr>
      </a:lvl3pPr>
      <a:lvl4pPr marL="1632436" algn="l" defTabSz="1088291" rtl="0" eaLnBrk="1" latinLnBrk="0" hangingPunct="1">
        <a:defRPr sz="2100" kern="1200">
          <a:solidFill>
            <a:schemeClr val="tx1"/>
          </a:solidFill>
          <a:latin typeface="+mn-lt"/>
          <a:ea typeface="+mn-ea"/>
          <a:cs typeface="+mn-cs"/>
        </a:defRPr>
      </a:lvl4pPr>
      <a:lvl5pPr marL="2176581" algn="l" defTabSz="1088291" rtl="0" eaLnBrk="1" latinLnBrk="0" hangingPunct="1">
        <a:defRPr sz="2100" kern="1200">
          <a:solidFill>
            <a:schemeClr val="tx1"/>
          </a:solidFill>
          <a:latin typeface="+mn-lt"/>
          <a:ea typeface="+mn-ea"/>
          <a:cs typeface="+mn-cs"/>
        </a:defRPr>
      </a:lvl5pPr>
      <a:lvl6pPr marL="2720726" algn="l" defTabSz="1088291" rtl="0" eaLnBrk="1" latinLnBrk="0" hangingPunct="1">
        <a:defRPr sz="2100" kern="1200">
          <a:solidFill>
            <a:schemeClr val="tx1"/>
          </a:solidFill>
          <a:latin typeface="+mn-lt"/>
          <a:ea typeface="+mn-ea"/>
          <a:cs typeface="+mn-cs"/>
        </a:defRPr>
      </a:lvl6pPr>
      <a:lvl7pPr marL="3264872" algn="l" defTabSz="1088291" rtl="0" eaLnBrk="1" latinLnBrk="0" hangingPunct="1">
        <a:defRPr sz="2100" kern="1200">
          <a:solidFill>
            <a:schemeClr val="tx1"/>
          </a:solidFill>
          <a:latin typeface="+mn-lt"/>
          <a:ea typeface="+mn-ea"/>
          <a:cs typeface="+mn-cs"/>
        </a:defRPr>
      </a:lvl7pPr>
      <a:lvl8pPr marL="3809017" algn="l" defTabSz="1088291" rtl="0" eaLnBrk="1" latinLnBrk="0" hangingPunct="1">
        <a:defRPr sz="2100" kern="1200">
          <a:solidFill>
            <a:schemeClr val="tx1"/>
          </a:solidFill>
          <a:latin typeface="+mn-lt"/>
          <a:ea typeface="+mn-ea"/>
          <a:cs typeface="+mn-cs"/>
        </a:defRPr>
      </a:lvl8pPr>
      <a:lvl9pPr marL="4353162" algn="l" defTabSz="1088291" rtl="0" eaLnBrk="1" latinLnBrk="0" hangingPunct="1">
        <a:defRPr sz="21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aphicFrame>
        <p:nvGraphicFramePr>
          <p:cNvPr id="5" name="Object 4" hidden="1"/>
          <p:cNvGraphicFramePr>
            <a:graphicFrameLocks noChangeAspect="1"/>
          </p:cNvGraphicFramePr>
          <p:nvPr userDrawn="1">
            <p:custDataLst>
              <p:tags r:id="rId36"/>
            </p:custDataLst>
            <p:extLst/>
          </p:nvPr>
        </p:nvGraphicFramePr>
        <p:xfrm>
          <a:off x="1589" y="1589"/>
          <a:ext cx="1587" cy="1587"/>
        </p:xfrm>
        <a:graphic>
          <a:graphicData uri="http://schemas.openxmlformats.org/presentationml/2006/ole">
            <mc:AlternateContent xmlns:mc="http://schemas.openxmlformats.org/markup-compatibility/2006">
              <mc:Choice xmlns:v="urn:schemas-microsoft-com:vml" Requires="v">
                <p:oleObj spid="_x0000_s2056" name="think-cell Slide" r:id="rId37" imgW="540" imgH="541" progId="TCLayout.ActiveDocument.1">
                  <p:embed/>
                </p:oleObj>
              </mc:Choice>
              <mc:Fallback>
                <p:oleObj name="think-cell Slide" r:id="rId37" imgW="540" imgH="541" progId="TCLayout.ActiveDocument.1">
                  <p:embed/>
                  <p:pic>
                    <p:nvPicPr>
                      <p:cNvPr id="5" name="Object 4" hidden="1"/>
                      <p:cNvPicPr/>
                      <p:nvPr/>
                    </p:nvPicPr>
                    <p:blipFill>
                      <a:blip r:embed="rId38"/>
                      <a:stretch>
                        <a:fillRect/>
                      </a:stretch>
                    </p:blipFill>
                    <p:spPr>
                      <a:xfrm>
                        <a:off x="1589" y="1589"/>
                        <a:ext cx="1587" cy="1587"/>
                      </a:xfrm>
                      <a:prstGeom prst="rect">
                        <a:avLst/>
                      </a:prstGeom>
                    </p:spPr>
                  </p:pic>
                </p:oleObj>
              </mc:Fallback>
            </mc:AlternateContent>
          </a:graphicData>
        </a:graphic>
      </p:graphicFrame>
      <p:pic>
        <p:nvPicPr>
          <p:cNvPr id="3" name="Picture 2" descr="Citrix_X_LightGray_RGB_mod_2b.jpg"/>
          <p:cNvPicPr>
            <a:picLocks noChangeAspect="1"/>
          </p:cNvPicPr>
          <p:nvPr userDrawn="1"/>
        </p:nvPicPr>
        <p:blipFill>
          <a:blip r:embed="rId39" cstate="print">
            <a:extLst>
              <a:ext uri="{28A0092B-C50C-407E-A947-70E740481C1C}">
                <a14:useLocalDpi xmlns:a14="http://schemas.microsoft.com/office/drawing/2010/main"/>
              </a:ext>
            </a:extLst>
          </a:blip>
          <a:stretch>
            <a:fillRect/>
          </a:stretch>
        </p:blipFill>
        <p:spPr>
          <a:xfrm>
            <a:off x="1" y="6518896"/>
            <a:ext cx="12192000" cy="339105"/>
          </a:xfrm>
          <a:prstGeom prst="rect">
            <a:avLst/>
          </a:prstGeom>
        </p:spPr>
      </p:pic>
      <p:sp>
        <p:nvSpPr>
          <p:cNvPr id="4" name="Title Placeholder 3"/>
          <p:cNvSpPr>
            <a:spLocks noGrp="1"/>
          </p:cNvSpPr>
          <p:nvPr>
            <p:ph type="title"/>
          </p:nvPr>
        </p:nvSpPr>
        <p:spPr>
          <a:xfrm>
            <a:off x="448948" y="78828"/>
            <a:ext cx="11312729" cy="985840"/>
          </a:xfrm>
          <a:prstGeom prst="rect">
            <a:avLst/>
          </a:prstGeom>
        </p:spPr>
        <p:txBody>
          <a:bodyPr vert="horz" wrap="square" lIns="91440" tIns="45720" rIns="91440" bIns="45720" rtlCol="0" anchor="b">
            <a:noAutofit/>
          </a:bodyPr>
          <a:lstStyle/>
          <a:p>
            <a:r>
              <a:rPr lang="en-US" dirty="0" smtClean="0"/>
              <a:t>Click to Edit Title</a:t>
            </a:r>
            <a:endParaRPr lang="en-US" dirty="0"/>
          </a:p>
        </p:txBody>
      </p:sp>
      <p:sp>
        <p:nvSpPr>
          <p:cNvPr id="2" name="Text Placeholder 1"/>
          <p:cNvSpPr>
            <a:spLocks noGrp="1"/>
          </p:cNvSpPr>
          <p:nvPr>
            <p:ph type="body" idx="1"/>
          </p:nvPr>
        </p:nvSpPr>
        <p:spPr>
          <a:xfrm>
            <a:off x="449301" y="1600201"/>
            <a:ext cx="11312376" cy="4525963"/>
          </a:xfrm>
          <a:prstGeom prst="rect">
            <a:avLst/>
          </a:prstGeom>
        </p:spPr>
        <p:txBody>
          <a:bodyPr vert="horz" lIns="91440" tIns="45720" rIns="91440" bIns="45720" rtlCol="0">
            <a:noAutofit/>
          </a:bodyPr>
          <a:lstStyle/>
          <a:p>
            <a:pPr lvl="0"/>
            <a:r>
              <a:rPr lang="en-US" dirty="0" smtClean="0"/>
              <a:t>Click to edit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12" name="Picture 11" descr="Citrix_Logo_Black.png"/>
          <p:cNvPicPr>
            <a:picLocks noChangeAspect="1"/>
          </p:cNvPicPr>
          <p:nvPr userDrawn="1"/>
        </p:nvPicPr>
        <p:blipFill>
          <a:blip r:embed="rId40" cstate="print">
            <a:extLst>
              <a:ext uri="{28A0092B-C50C-407E-A947-70E740481C1C}">
                <a14:useLocalDpi xmlns:a14="http://schemas.microsoft.com/office/drawing/2010/main"/>
              </a:ext>
            </a:extLst>
          </a:blip>
          <a:stretch>
            <a:fillRect/>
          </a:stretch>
        </p:blipFill>
        <p:spPr>
          <a:xfrm>
            <a:off x="11281171" y="6594397"/>
            <a:ext cx="513652" cy="192024"/>
          </a:xfrm>
          <a:prstGeom prst="rect">
            <a:avLst/>
          </a:prstGeom>
        </p:spPr>
      </p:pic>
      <p:sp>
        <p:nvSpPr>
          <p:cNvPr id="11"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kern="0" smtClean="0">
                <a:solidFill>
                  <a:srgbClr val="414141"/>
                </a:solidFill>
              </a:rPr>
              <a:pPr/>
              <a:t>‹#›</a:t>
            </a:fld>
            <a:endParaRPr lang="en-US" kern="0" dirty="0">
              <a:solidFill>
                <a:srgbClr val="414141"/>
              </a:solidFill>
            </a:endParaRPr>
          </a:p>
        </p:txBody>
      </p:sp>
      <p:sp>
        <p:nvSpPr>
          <p:cNvPr id="14" name="TextBox 13"/>
          <p:cNvSpPr txBox="1"/>
          <p:nvPr userDrawn="1"/>
        </p:nvSpPr>
        <p:spPr>
          <a:xfrm>
            <a:off x="460249" y="6586590"/>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414141"/>
                </a:solidFill>
                <a:effectLst/>
                <a:uLnTx/>
                <a:uFillTx/>
                <a:latin typeface="Arial" pitchFamily="34" charset="0"/>
                <a:ea typeface="ＭＳ Ｐゴシック" pitchFamily="27" charset="-128"/>
                <a:cs typeface="ＭＳ Ｐゴシック" pitchFamily="27" charset="-128"/>
              </a:rPr>
              <a:t>© 2015 Citrix | Confidential – Content in this presentation is under NDA.</a:t>
            </a:r>
          </a:p>
        </p:txBody>
      </p:sp>
    </p:spTree>
    <p:extLst>
      <p:ext uri="{BB962C8B-B14F-4D97-AF65-F5344CB8AC3E}">
        <p14:creationId xmlns:p14="http://schemas.microsoft.com/office/powerpoint/2010/main" val="1920303238"/>
      </p:ext>
    </p:extLst>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 id="2147483764" r:id="rId12"/>
    <p:sldLayoutId id="2147483765" r:id="rId13"/>
    <p:sldLayoutId id="2147483766" r:id="rId14"/>
    <p:sldLayoutId id="2147483767" r:id="rId15"/>
    <p:sldLayoutId id="2147483768" r:id="rId16"/>
    <p:sldLayoutId id="2147483769" r:id="rId17"/>
    <p:sldLayoutId id="2147483770" r:id="rId18"/>
    <p:sldLayoutId id="2147483771" r:id="rId19"/>
    <p:sldLayoutId id="2147483772" r:id="rId20"/>
    <p:sldLayoutId id="2147483773" r:id="rId21"/>
    <p:sldLayoutId id="2147483774" r:id="rId22"/>
    <p:sldLayoutId id="2147483775" r:id="rId23"/>
    <p:sldLayoutId id="2147483776" r:id="rId24"/>
    <p:sldLayoutId id="2147483777" r:id="rId25"/>
    <p:sldLayoutId id="2147483778" r:id="rId26"/>
    <p:sldLayoutId id="2147483779" r:id="rId27"/>
    <p:sldLayoutId id="2147483780" r:id="rId28"/>
    <p:sldLayoutId id="2147483781" r:id="rId29"/>
    <p:sldLayoutId id="2147483782" r:id="rId30"/>
    <p:sldLayoutId id="2147483785" r:id="rId31"/>
    <p:sldLayoutId id="2147483786" r:id="rId32"/>
    <p:sldLayoutId id="2147483787" r:id="rId33"/>
  </p:sldLayoutIdLst>
  <p:transition spd="med">
    <p:fade/>
  </p:transition>
  <p:timing>
    <p:tnLst>
      <p:par>
        <p:cTn id="1" dur="indefinite" restart="never" nodeType="tmRoot"/>
      </p:par>
    </p:tnLst>
  </p:timing>
  <p:hf hdr="0" ftr="0" dt="0"/>
  <p:txStyles>
    <p:titleStyle>
      <a:lvl1pPr marL="0" indent="0" algn="l" defTabSz="1088291" rtl="0" eaLnBrk="1" latinLnBrk="0" hangingPunct="1">
        <a:lnSpc>
          <a:spcPts val="3200"/>
        </a:lnSpc>
        <a:spcBef>
          <a:spcPts val="1800"/>
        </a:spcBef>
        <a:spcAft>
          <a:spcPts val="0"/>
        </a:spcAft>
        <a:buClr>
          <a:schemeClr val="tx1">
            <a:lumMod val="50000"/>
          </a:schemeClr>
        </a:buClr>
        <a:buFont typeface="Arial" pitchFamily="34" charset="0"/>
        <a:buNone/>
        <a:tabLst/>
        <a:defRPr lang="en-US" sz="3200" kern="1200" baseline="0" dirty="0">
          <a:solidFill>
            <a:schemeClr val="bg2"/>
          </a:solidFill>
          <a:effectLst/>
          <a:latin typeface="+mn-lt"/>
          <a:ea typeface="+mn-ea"/>
          <a:cs typeface="+mn-cs"/>
        </a:defRPr>
      </a:lvl1pPr>
    </p:titleStyle>
    <p:bodyStyle>
      <a:lvl1pPr marL="227013" indent="-227013" algn="l" defTabSz="1088291" rtl="0" eaLnBrk="1" latinLnBrk="0" hangingPunct="1">
        <a:lnSpc>
          <a:spcPct val="100000"/>
        </a:lnSpc>
        <a:spcBef>
          <a:spcPts val="1800"/>
        </a:spcBef>
        <a:spcAft>
          <a:spcPts val="0"/>
        </a:spcAft>
        <a:buClrTx/>
        <a:buFont typeface="Arial"/>
        <a:buChar char="•"/>
        <a:tabLst/>
        <a:defRPr lang="en-US" sz="2400" kern="1200" baseline="0" dirty="0" smtClean="0">
          <a:solidFill>
            <a:schemeClr val="bg2"/>
          </a:solidFill>
          <a:latin typeface="+mn-lt"/>
          <a:ea typeface="+mn-ea"/>
          <a:cs typeface="+mn-cs"/>
        </a:defRPr>
      </a:lvl1pPr>
      <a:lvl2pPr marL="458788" indent="-228600" algn="l" defTabSz="1088291" rtl="0" eaLnBrk="1" latinLnBrk="0" hangingPunct="1">
        <a:lnSpc>
          <a:spcPct val="100000"/>
        </a:lnSpc>
        <a:spcBef>
          <a:spcPts val="300"/>
        </a:spcBef>
        <a:buClr>
          <a:schemeClr val="bg2"/>
        </a:buClr>
        <a:buSzPct val="100000"/>
        <a:buFont typeface="Lucida Grande"/>
        <a:buChar char="–"/>
        <a:tabLst/>
        <a:defRPr lang="en-US" sz="2000" kern="1200" baseline="0" dirty="0" smtClean="0">
          <a:solidFill>
            <a:schemeClr val="bg2"/>
          </a:solidFill>
          <a:latin typeface="+mn-lt"/>
          <a:ea typeface="+mn-ea"/>
          <a:cs typeface="+mn-cs"/>
        </a:defRPr>
      </a:lvl2pPr>
      <a:lvl3pPr marL="688975" indent="-230188" algn="l" defTabSz="1088291" rtl="0" eaLnBrk="1" latinLnBrk="0" hangingPunct="1">
        <a:lnSpc>
          <a:spcPct val="100000"/>
        </a:lnSpc>
        <a:spcBef>
          <a:spcPts val="300"/>
        </a:spcBef>
        <a:buClr>
          <a:schemeClr val="bg2"/>
        </a:buClr>
        <a:buFont typeface="Lucida Grande"/>
        <a:buChar char="–"/>
        <a:tabLst/>
        <a:defRPr lang="en-US" sz="1800" kern="1200" dirty="0" smtClean="0">
          <a:solidFill>
            <a:schemeClr val="bg2"/>
          </a:solidFill>
          <a:latin typeface="+mn-lt"/>
          <a:ea typeface="+mn-ea"/>
          <a:cs typeface="+mn-cs"/>
        </a:defRPr>
      </a:lvl3pPr>
      <a:lvl4pPr marL="919163" indent="-230188" algn="l" defTabSz="1088291" rtl="0" eaLnBrk="1" latinLnBrk="0" hangingPunct="1">
        <a:lnSpc>
          <a:spcPct val="100000"/>
        </a:lnSpc>
        <a:spcBef>
          <a:spcPts val="300"/>
        </a:spcBef>
        <a:buClr>
          <a:schemeClr val="bg2"/>
        </a:buClr>
        <a:buFont typeface="Lucida Grande"/>
        <a:buChar char="–"/>
        <a:tabLst/>
        <a:defRPr lang="en-US" sz="1600" kern="1200" baseline="0" dirty="0" smtClean="0">
          <a:solidFill>
            <a:schemeClr val="bg2"/>
          </a:solidFill>
          <a:latin typeface="+mn-lt"/>
          <a:ea typeface="+mn-ea"/>
          <a:cs typeface="+mn-cs"/>
        </a:defRPr>
      </a:lvl4pPr>
      <a:lvl5pPr marL="1147763" indent="-228600" algn="l" defTabSz="1088291" rtl="0" eaLnBrk="1" latinLnBrk="0" hangingPunct="1">
        <a:lnSpc>
          <a:spcPct val="100000"/>
        </a:lnSpc>
        <a:spcBef>
          <a:spcPts val="300"/>
        </a:spcBef>
        <a:buClr>
          <a:schemeClr val="bg2"/>
        </a:buClr>
        <a:buFont typeface="Lucida Grande"/>
        <a:buChar char="–"/>
        <a:tabLst/>
        <a:defRPr lang="en-US" sz="1600" kern="1200" baseline="0" dirty="0">
          <a:solidFill>
            <a:schemeClr val="bg2"/>
          </a:solidFill>
          <a:latin typeface="+mn-lt"/>
          <a:ea typeface="+mn-ea"/>
          <a:cs typeface="+mn-cs"/>
        </a:defRPr>
      </a:lvl5pPr>
      <a:lvl6pPr marL="911225" indent="-231775" algn="l" defTabSz="1088291" rtl="0" eaLnBrk="1" latinLnBrk="0" hangingPunct="1">
        <a:spcBef>
          <a:spcPct val="20000"/>
        </a:spcBef>
        <a:buClr>
          <a:schemeClr val="bg1"/>
        </a:buClr>
        <a:buFont typeface="Arial"/>
        <a:buChar char="•"/>
        <a:defRPr sz="1400" kern="1200" baseline="0">
          <a:solidFill>
            <a:schemeClr val="bg1"/>
          </a:solidFill>
          <a:latin typeface="+mn-lt"/>
          <a:ea typeface="+mn-ea"/>
          <a:cs typeface="+mn-cs"/>
        </a:defRPr>
      </a:lvl6pPr>
      <a:lvl7pPr marL="1141413" indent="-230188" algn="l" defTabSz="1088291" rtl="0" eaLnBrk="1" latinLnBrk="0" hangingPunct="1">
        <a:spcBef>
          <a:spcPct val="20000"/>
        </a:spcBef>
        <a:buClr>
          <a:schemeClr val="bg1"/>
        </a:buClr>
        <a:buFont typeface="Arial"/>
        <a:buChar char="•"/>
        <a:defRPr sz="1200" kern="1200" baseline="0">
          <a:solidFill>
            <a:srgbClr val="000000"/>
          </a:solidFill>
          <a:latin typeface="+mn-lt"/>
          <a:ea typeface="+mn-ea"/>
          <a:cs typeface="+mn-cs"/>
        </a:defRPr>
      </a:lvl7pPr>
      <a:lvl8pPr marL="4081089" indent="-272073" algn="l" defTabSz="1088291"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5235" indent="-272073" algn="l" defTabSz="1088291"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en-US"/>
      </a:defPPr>
      <a:lvl1pPr marL="0" algn="l" defTabSz="1088291" rtl="0" eaLnBrk="1" latinLnBrk="0" hangingPunct="1">
        <a:defRPr sz="2100" kern="1200">
          <a:solidFill>
            <a:schemeClr val="tx1"/>
          </a:solidFill>
          <a:latin typeface="+mn-lt"/>
          <a:ea typeface="+mn-ea"/>
          <a:cs typeface="+mn-cs"/>
        </a:defRPr>
      </a:lvl1pPr>
      <a:lvl2pPr marL="544145" algn="l" defTabSz="1088291" rtl="0" eaLnBrk="1" latinLnBrk="0" hangingPunct="1">
        <a:defRPr sz="2100" kern="1200">
          <a:solidFill>
            <a:schemeClr val="tx1"/>
          </a:solidFill>
          <a:latin typeface="+mn-lt"/>
          <a:ea typeface="+mn-ea"/>
          <a:cs typeface="+mn-cs"/>
        </a:defRPr>
      </a:lvl2pPr>
      <a:lvl3pPr marL="1088291" algn="l" defTabSz="1088291" rtl="0" eaLnBrk="1" latinLnBrk="0" hangingPunct="1">
        <a:defRPr sz="2100" kern="1200">
          <a:solidFill>
            <a:schemeClr val="tx1"/>
          </a:solidFill>
          <a:latin typeface="+mn-lt"/>
          <a:ea typeface="+mn-ea"/>
          <a:cs typeface="+mn-cs"/>
        </a:defRPr>
      </a:lvl3pPr>
      <a:lvl4pPr marL="1632436" algn="l" defTabSz="1088291" rtl="0" eaLnBrk="1" latinLnBrk="0" hangingPunct="1">
        <a:defRPr sz="2100" kern="1200">
          <a:solidFill>
            <a:schemeClr val="tx1"/>
          </a:solidFill>
          <a:latin typeface="+mn-lt"/>
          <a:ea typeface="+mn-ea"/>
          <a:cs typeface="+mn-cs"/>
        </a:defRPr>
      </a:lvl4pPr>
      <a:lvl5pPr marL="2176581" algn="l" defTabSz="1088291" rtl="0" eaLnBrk="1" latinLnBrk="0" hangingPunct="1">
        <a:defRPr sz="2100" kern="1200">
          <a:solidFill>
            <a:schemeClr val="tx1"/>
          </a:solidFill>
          <a:latin typeface="+mn-lt"/>
          <a:ea typeface="+mn-ea"/>
          <a:cs typeface="+mn-cs"/>
        </a:defRPr>
      </a:lvl5pPr>
      <a:lvl6pPr marL="2720726" algn="l" defTabSz="1088291" rtl="0" eaLnBrk="1" latinLnBrk="0" hangingPunct="1">
        <a:defRPr sz="2100" kern="1200">
          <a:solidFill>
            <a:schemeClr val="tx1"/>
          </a:solidFill>
          <a:latin typeface="+mn-lt"/>
          <a:ea typeface="+mn-ea"/>
          <a:cs typeface="+mn-cs"/>
        </a:defRPr>
      </a:lvl6pPr>
      <a:lvl7pPr marL="3264872" algn="l" defTabSz="1088291" rtl="0" eaLnBrk="1" latinLnBrk="0" hangingPunct="1">
        <a:defRPr sz="2100" kern="1200">
          <a:solidFill>
            <a:schemeClr val="tx1"/>
          </a:solidFill>
          <a:latin typeface="+mn-lt"/>
          <a:ea typeface="+mn-ea"/>
          <a:cs typeface="+mn-cs"/>
        </a:defRPr>
      </a:lvl7pPr>
      <a:lvl8pPr marL="3809017" algn="l" defTabSz="1088291" rtl="0" eaLnBrk="1" latinLnBrk="0" hangingPunct="1">
        <a:defRPr sz="2100" kern="1200">
          <a:solidFill>
            <a:schemeClr val="tx1"/>
          </a:solidFill>
          <a:latin typeface="+mn-lt"/>
          <a:ea typeface="+mn-ea"/>
          <a:cs typeface="+mn-cs"/>
        </a:defRPr>
      </a:lvl8pPr>
      <a:lvl9pPr marL="4353162" algn="l" defTabSz="1088291" rtl="0" eaLnBrk="1" latinLnBrk="0" hangingPunct="1">
        <a:defRPr sz="21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48949" y="1876530"/>
            <a:ext cx="11337397" cy="4251220"/>
          </a:xfrm>
          <a:prstGeom prst="rect">
            <a:avLst/>
          </a:prstGeom>
        </p:spPr>
        <p:txBody>
          <a:bodyPr vert="horz" lIns="91440" tIns="45720" rIns="91440" bIns="4572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4" name="Title Placeholder 3"/>
          <p:cNvSpPr>
            <a:spLocks noGrp="1"/>
          </p:cNvSpPr>
          <p:nvPr>
            <p:ph type="title"/>
          </p:nvPr>
        </p:nvSpPr>
        <p:spPr>
          <a:xfrm>
            <a:off x="448948" y="78828"/>
            <a:ext cx="11312729" cy="985840"/>
          </a:xfrm>
          <a:prstGeom prst="rect">
            <a:avLst/>
          </a:prstGeom>
        </p:spPr>
        <p:txBody>
          <a:bodyPr vert="horz" wrap="square" lIns="91440" tIns="45720" rIns="91440" bIns="45720" rtlCol="0" anchor="b">
            <a:noAutofit/>
          </a:bodyPr>
          <a:lstStyle/>
          <a:p>
            <a:r>
              <a:rPr lang="en-US" dirty="0" smtClean="0"/>
              <a:t>Click to edit Master title style</a:t>
            </a:r>
            <a:endParaRPr lang="en-US" dirty="0"/>
          </a:p>
        </p:txBody>
      </p:sp>
      <p:pic>
        <p:nvPicPr>
          <p:cNvPr id="10" name="Picture 9" descr="Citrix_X_LightGray_RGB_mod_2b.jpg"/>
          <p:cNvPicPr>
            <a:picLocks noChangeAspect="1"/>
          </p:cNvPicPr>
          <p:nvPr userDrawn="1"/>
        </p:nvPicPr>
        <p:blipFill>
          <a:blip r:embed="rId30" cstate="print">
            <a:extLst>
              <a:ext uri="{28A0092B-C50C-407E-A947-70E740481C1C}">
                <a14:useLocalDpi xmlns:a14="http://schemas.microsoft.com/office/drawing/2010/main"/>
              </a:ext>
            </a:extLst>
          </a:blip>
          <a:stretch>
            <a:fillRect/>
          </a:stretch>
        </p:blipFill>
        <p:spPr>
          <a:xfrm>
            <a:off x="1" y="6518896"/>
            <a:ext cx="12192000" cy="339105"/>
          </a:xfrm>
          <a:prstGeom prst="rect">
            <a:avLst/>
          </a:prstGeom>
        </p:spPr>
      </p:pic>
      <p:sp>
        <p:nvSpPr>
          <p:cNvPr id="13" name="TextBox 12"/>
          <p:cNvSpPr txBox="1"/>
          <p:nvPr userDrawn="1"/>
        </p:nvSpPr>
        <p:spPr>
          <a:xfrm>
            <a:off x="-792" y="6465907"/>
            <a:ext cx="661364" cy="415498"/>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dirty="0" smtClean="0">
              <a:ln>
                <a:noFill/>
              </a:ln>
              <a:solidFill>
                <a:srgbClr val="FFFFFF"/>
              </a:solidFill>
              <a:effectLst/>
              <a:uLnTx/>
              <a:uFillTx/>
              <a:latin typeface="Arial"/>
              <a:ea typeface="+mn-ea"/>
              <a:cs typeface="+mn-cs"/>
            </a:endParaRPr>
          </a:p>
        </p:txBody>
      </p:sp>
      <p:sp>
        <p:nvSpPr>
          <p:cNvPr id="14"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pPr defTabSz="1088291"/>
            <a:fld id="{113BA7D1-EE9A-0241-B0CB-67F65CFD4A8F}" type="slidenum">
              <a:rPr lang="en-US" smtClean="0">
                <a:solidFill>
                  <a:srgbClr val="414141"/>
                </a:solidFill>
              </a:rPr>
              <a:pPr defTabSz="1088291"/>
              <a:t>‹#›</a:t>
            </a:fld>
            <a:endParaRPr lang="en-US" dirty="0">
              <a:solidFill>
                <a:srgbClr val="414141"/>
              </a:solidFill>
            </a:endParaRPr>
          </a:p>
        </p:txBody>
      </p:sp>
      <p:pic>
        <p:nvPicPr>
          <p:cNvPr id="16" name="Picture 15" descr="Citrix_Logo_Black.png"/>
          <p:cNvPicPr>
            <a:picLocks noChangeAspect="1"/>
          </p:cNvPicPr>
          <p:nvPr userDrawn="1"/>
        </p:nvPicPr>
        <p:blipFill>
          <a:blip r:embed="rId31" cstate="print">
            <a:extLst>
              <a:ext uri="{28A0092B-C50C-407E-A947-70E740481C1C}">
                <a14:useLocalDpi xmlns:a14="http://schemas.microsoft.com/office/drawing/2010/main"/>
              </a:ext>
            </a:extLst>
          </a:blip>
          <a:stretch>
            <a:fillRect/>
          </a:stretch>
        </p:blipFill>
        <p:spPr>
          <a:xfrm>
            <a:off x="11281171" y="6594397"/>
            <a:ext cx="513652" cy="192024"/>
          </a:xfrm>
          <a:prstGeom prst="rect">
            <a:avLst/>
          </a:prstGeom>
        </p:spPr>
      </p:pic>
      <p:sp>
        <p:nvSpPr>
          <p:cNvPr id="17" name="TextBox 16"/>
          <p:cNvSpPr txBox="1"/>
          <p:nvPr userDrawn="1"/>
        </p:nvSpPr>
        <p:spPr>
          <a:xfrm>
            <a:off x="460249" y="6586590"/>
            <a:ext cx="3574475" cy="215444"/>
          </a:xfrm>
          <a:prstGeom prst="rect">
            <a:avLst/>
          </a:prstGeom>
          <a:noFill/>
        </p:spPr>
        <p:txBody>
          <a:bodyPr wrap="square" rtlCol="0">
            <a:spAutoFit/>
          </a:bodyPr>
          <a:lstStyle/>
          <a:p>
            <a:pPr marL="0" marR="0" lvl="0" indent="0" algn="l" defTabSz="1088291"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414141"/>
                </a:solidFill>
                <a:effectLst/>
                <a:uLnTx/>
                <a:uFillTx/>
                <a:latin typeface="Arial" pitchFamily="34" charset="0"/>
                <a:ea typeface="Arial"/>
                <a:cs typeface="Arial"/>
              </a:rPr>
              <a:t>© 2015 Citrix </a:t>
            </a:r>
          </a:p>
        </p:txBody>
      </p:sp>
    </p:spTree>
    <p:extLst>
      <p:ext uri="{BB962C8B-B14F-4D97-AF65-F5344CB8AC3E}">
        <p14:creationId xmlns:p14="http://schemas.microsoft.com/office/powerpoint/2010/main" val="3776304558"/>
      </p:ext>
    </p:extLst>
  </p:cSld>
  <p:clrMap bg1="lt1" tx1="dk1" bg2="lt2" tx2="dk2" accent1="accent1" accent2="accent2" accent3="accent3" accent4="accent4" accent5="accent5" accent6="accent6" hlink="hlink" folHlink="folHlink"/>
  <p:sldLayoutIdLst>
    <p:sldLayoutId id="2147483789" r:id="rId1"/>
    <p:sldLayoutId id="2147483790" r:id="rId2"/>
    <p:sldLayoutId id="2147483791" r:id="rId3"/>
    <p:sldLayoutId id="2147483792" r:id="rId4"/>
    <p:sldLayoutId id="2147483793" r:id="rId5"/>
    <p:sldLayoutId id="2147483794" r:id="rId6"/>
    <p:sldLayoutId id="2147483795" r:id="rId7"/>
    <p:sldLayoutId id="2147483796" r:id="rId8"/>
    <p:sldLayoutId id="2147483797" r:id="rId9"/>
    <p:sldLayoutId id="2147483798" r:id="rId10"/>
    <p:sldLayoutId id="2147483799" r:id="rId11"/>
    <p:sldLayoutId id="2147483800" r:id="rId12"/>
    <p:sldLayoutId id="2147483801" r:id="rId13"/>
    <p:sldLayoutId id="2147483802" r:id="rId14"/>
    <p:sldLayoutId id="2147483803" r:id="rId15"/>
    <p:sldLayoutId id="2147483804" r:id="rId16"/>
    <p:sldLayoutId id="2147483805" r:id="rId17"/>
    <p:sldLayoutId id="2147483806" r:id="rId18"/>
    <p:sldLayoutId id="2147483807" r:id="rId19"/>
    <p:sldLayoutId id="2147483808" r:id="rId20"/>
    <p:sldLayoutId id="2147483809" r:id="rId21"/>
    <p:sldLayoutId id="2147483810" r:id="rId22"/>
    <p:sldLayoutId id="2147483811" r:id="rId23"/>
    <p:sldLayoutId id="2147483812" r:id="rId24"/>
    <p:sldLayoutId id="2147483813" r:id="rId25"/>
    <p:sldLayoutId id="2147483814" r:id="rId26"/>
    <p:sldLayoutId id="2147483815" r:id="rId27"/>
    <p:sldLayoutId id="2147483816" r:id="rId28"/>
  </p:sldLayoutIdLst>
  <p:transition spd="med">
    <p:fade/>
  </p:transition>
  <p:timing>
    <p:tnLst>
      <p:par>
        <p:cTn id="1" dur="indefinite" restart="never" nodeType="tmRoot"/>
      </p:par>
    </p:tnLst>
  </p:timing>
  <p:hf hdr="0" dt="0"/>
  <p:txStyles>
    <p:titleStyle>
      <a:lvl1pPr marL="0" indent="0" algn="l" defTabSz="1088291" rtl="0" eaLnBrk="1" latinLnBrk="0" hangingPunct="1">
        <a:lnSpc>
          <a:spcPts val="3200"/>
        </a:lnSpc>
        <a:spcBef>
          <a:spcPts val="1800"/>
        </a:spcBef>
        <a:spcAft>
          <a:spcPts val="0"/>
        </a:spcAft>
        <a:buClr>
          <a:schemeClr val="tx1">
            <a:lumMod val="50000"/>
          </a:schemeClr>
        </a:buClr>
        <a:buFont typeface="Arial" pitchFamily="34" charset="0"/>
        <a:buNone/>
        <a:tabLst/>
        <a:defRPr lang="en-US" sz="3200" kern="1200" baseline="0" dirty="0">
          <a:solidFill>
            <a:schemeClr val="bg2"/>
          </a:solidFill>
          <a:effectLst/>
          <a:latin typeface="+mn-lt"/>
          <a:ea typeface="+mn-ea"/>
          <a:cs typeface="+mn-cs"/>
        </a:defRPr>
      </a:lvl1pPr>
    </p:titleStyle>
    <p:bodyStyle>
      <a:lvl1pPr marL="0" indent="0" algn="l" defTabSz="1088291" rtl="0" eaLnBrk="1" latinLnBrk="0" hangingPunct="1">
        <a:lnSpc>
          <a:spcPct val="100000"/>
        </a:lnSpc>
        <a:spcBef>
          <a:spcPts val="1800"/>
        </a:spcBef>
        <a:spcAft>
          <a:spcPts val="0"/>
        </a:spcAft>
        <a:buClr>
          <a:schemeClr val="tx1"/>
        </a:buClr>
        <a:buFontTx/>
        <a:buNone/>
        <a:tabLst/>
        <a:defRPr lang="en-US" sz="2400" kern="1200" baseline="0" dirty="0" smtClean="0">
          <a:solidFill>
            <a:schemeClr val="bg2"/>
          </a:solidFill>
          <a:latin typeface="+mn-lt"/>
          <a:ea typeface="+mn-ea"/>
          <a:cs typeface="+mn-cs"/>
        </a:defRPr>
      </a:lvl1pPr>
      <a:lvl2pPr marL="173038" indent="-173038" algn="l" defTabSz="1088291" rtl="0" eaLnBrk="1" latinLnBrk="0" hangingPunct="1">
        <a:lnSpc>
          <a:spcPct val="100000"/>
        </a:lnSpc>
        <a:spcBef>
          <a:spcPts val="300"/>
        </a:spcBef>
        <a:buClr>
          <a:schemeClr val="bg2"/>
        </a:buClr>
        <a:buFont typeface="Arial" pitchFamily="34" charset="0"/>
        <a:buChar char="•"/>
        <a:tabLst/>
        <a:defRPr lang="en-US" sz="2000" kern="1200" baseline="0" dirty="0" smtClean="0">
          <a:solidFill>
            <a:schemeClr val="bg2"/>
          </a:solidFill>
          <a:latin typeface="+mn-lt"/>
          <a:ea typeface="+mn-ea"/>
          <a:cs typeface="+mn-cs"/>
        </a:defRPr>
      </a:lvl2pPr>
      <a:lvl3pPr marL="342900" indent="-174625" algn="l" defTabSz="1088291" rtl="0" eaLnBrk="1" latinLnBrk="0" hangingPunct="1">
        <a:lnSpc>
          <a:spcPct val="100000"/>
        </a:lnSpc>
        <a:spcBef>
          <a:spcPts val="300"/>
        </a:spcBef>
        <a:buClr>
          <a:schemeClr val="bg2"/>
        </a:buClr>
        <a:buFont typeface="Arial" panose="020B0604020202020204" pitchFamily="34" charset="0"/>
        <a:buChar char="-"/>
        <a:tabLst/>
        <a:defRPr lang="en-US" sz="1800" kern="1200" dirty="0" smtClean="0">
          <a:solidFill>
            <a:schemeClr val="bg2"/>
          </a:solidFill>
          <a:latin typeface="+mn-lt"/>
          <a:ea typeface="+mn-ea"/>
          <a:cs typeface="+mn-cs"/>
        </a:defRPr>
      </a:lvl3pPr>
      <a:lvl4pPr marL="517525" indent="-173038" algn="l" defTabSz="1088291" rtl="0" eaLnBrk="1" latinLnBrk="0" hangingPunct="1">
        <a:lnSpc>
          <a:spcPct val="100000"/>
        </a:lnSpc>
        <a:spcBef>
          <a:spcPts val="300"/>
        </a:spcBef>
        <a:buClr>
          <a:schemeClr val="bg2"/>
        </a:buClr>
        <a:buFont typeface="Arial" pitchFamily="34" charset="0"/>
        <a:buChar char="-"/>
        <a:tabLst/>
        <a:defRPr lang="en-US" sz="1600" kern="1200" baseline="0" dirty="0" smtClean="0">
          <a:solidFill>
            <a:schemeClr val="bg2"/>
          </a:solidFill>
          <a:latin typeface="+mn-lt"/>
          <a:ea typeface="+mn-ea"/>
          <a:cs typeface="+mn-cs"/>
        </a:defRPr>
      </a:lvl4pPr>
      <a:lvl5pPr marL="690563" indent="-173038" algn="l" defTabSz="1088291" rtl="0" eaLnBrk="1" latinLnBrk="0" hangingPunct="1">
        <a:lnSpc>
          <a:spcPct val="100000"/>
        </a:lnSpc>
        <a:spcBef>
          <a:spcPts val="300"/>
        </a:spcBef>
        <a:buClr>
          <a:schemeClr val="bg2"/>
        </a:buClr>
        <a:buFont typeface="Arial" pitchFamily="34" charset="0"/>
        <a:buChar char="-"/>
        <a:tabLst/>
        <a:defRPr lang="en-US" sz="1600" kern="1200" baseline="0" dirty="0">
          <a:solidFill>
            <a:schemeClr val="bg2"/>
          </a:solidFill>
          <a:latin typeface="+mn-lt"/>
          <a:ea typeface="+mn-ea"/>
          <a:cs typeface="+mn-cs"/>
        </a:defRPr>
      </a:lvl5pPr>
      <a:lvl6pPr marL="914400" indent="0" algn="l" defTabSz="1088291" rtl="0" eaLnBrk="1" latinLnBrk="0" hangingPunct="1">
        <a:spcBef>
          <a:spcPct val="20000"/>
        </a:spcBef>
        <a:buClr>
          <a:schemeClr val="bg1"/>
        </a:buClr>
        <a:buFont typeface="Arial" pitchFamily="34" charset="0"/>
        <a:buNone/>
        <a:defRPr sz="1400" kern="1200" baseline="0">
          <a:solidFill>
            <a:schemeClr val="tx1"/>
          </a:solidFill>
          <a:latin typeface="+mn-lt"/>
          <a:ea typeface="+mn-ea"/>
          <a:cs typeface="+mn-cs"/>
        </a:defRPr>
      </a:lvl6pPr>
      <a:lvl7pPr marL="1143000" indent="0" algn="l" defTabSz="1088291" rtl="0" eaLnBrk="1" latinLnBrk="0" hangingPunct="1">
        <a:spcBef>
          <a:spcPct val="20000"/>
        </a:spcBef>
        <a:buClr>
          <a:schemeClr val="bg1"/>
        </a:buClr>
        <a:buFont typeface="Arial" pitchFamily="34" charset="0"/>
        <a:buNone/>
        <a:defRPr sz="1200" kern="1200" baseline="0">
          <a:solidFill>
            <a:schemeClr val="tx1"/>
          </a:solidFill>
          <a:latin typeface="+mn-lt"/>
          <a:ea typeface="+mn-ea"/>
          <a:cs typeface="+mn-cs"/>
        </a:defRPr>
      </a:lvl7pPr>
      <a:lvl8pPr marL="4081089" indent="-272073" algn="l" defTabSz="1088291"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5235" indent="-272073" algn="l" defTabSz="1088291"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en-US"/>
      </a:defPPr>
      <a:lvl1pPr marL="0" algn="l" defTabSz="1088291" rtl="0" eaLnBrk="1" latinLnBrk="0" hangingPunct="1">
        <a:defRPr sz="2100" kern="1200">
          <a:solidFill>
            <a:schemeClr val="tx1"/>
          </a:solidFill>
          <a:latin typeface="+mn-lt"/>
          <a:ea typeface="+mn-ea"/>
          <a:cs typeface="+mn-cs"/>
        </a:defRPr>
      </a:lvl1pPr>
      <a:lvl2pPr marL="544145" algn="l" defTabSz="1088291" rtl="0" eaLnBrk="1" latinLnBrk="0" hangingPunct="1">
        <a:defRPr sz="2100" kern="1200">
          <a:solidFill>
            <a:schemeClr val="tx1"/>
          </a:solidFill>
          <a:latin typeface="+mn-lt"/>
          <a:ea typeface="+mn-ea"/>
          <a:cs typeface="+mn-cs"/>
        </a:defRPr>
      </a:lvl2pPr>
      <a:lvl3pPr marL="1088291" algn="l" defTabSz="1088291" rtl="0" eaLnBrk="1" latinLnBrk="0" hangingPunct="1">
        <a:defRPr sz="2100" kern="1200">
          <a:solidFill>
            <a:schemeClr val="tx1"/>
          </a:solidFill>
          <a:latin typeface="+mn-lt"/>
          <a:ea typeface="+mn-ea"/>
          <a:cs typeface="+mn-cs"/>
        </a:defRPr>
      </a:lvl3pPr>
      <a:lvl4pPr marL="1632436" algn="l" defTabSz="1088291" rtl="0" eaLnBrk="1" latinLnBrk="0" hangingPunct="1">
        <a:defRPr sz="2100" kern="1200">
          <a:solidFill>
            <a:schemeClr val="tx1"/>
          </a:solidFill>
          <a:latin typeface="+mn-lt"/>
          <a:ea typeface="+mn-ea"/>
          <a:cs typeface="+mn-cs"/>
        </a:defRPr>
      </a:lvl4pPr>
      <a:lvl5pPr marL="2176581" algn="l" defTabSz="1088291" rtl="0" eaLnBrk="1" latinLnBrk="0" hangingPunct="1">
        <a:defRPr sz="2100" kern="1200">
          <a:solidFill>
            <a:schemeClr val="tx1"/>
          </a:solidFill>
          <a:latin typeface="+mn-lt"/>
          <a:ea typeface="+mn-ea"/>
          <a:cs typeface="+mn-cs"/>
        </a:defRPr>
      </a:lvl5pPr>
      <a:lvl6pPr marL="2720726" algn="l" defTabSz="1088291" rtl="0" eaLnBrk="1" latinLnBrk="0" hangingPunct="1">
        <a:defRPr sz="2100" kern="1200">
          <a:solidFill>
            <a:schemeClr val="tx1"/>
          </a:solidFill>
          <a:latin typeface="+mn-lt"/>
          <a:ea typeface="+mn-ea"/>
          <a:cs typeface="+mn-cs"/>
        </a:defRPr>
      </a:lvl6pPr>
      <a:lvl7pPr marL="3264872" algn="l" defTabSz="1088291" rtl="0" eaLnBrk="1" latinLnBrk="0" hangingPunct="1">
        <a:defRPr sz="2100" kern="1200">
          <a:solidFill>
            <a:schemeClr val="tx1"/>
          </a:solidFill>
          <a:latin typeface="+mn-lt"/>
          <a:ea typeface="+mn-ea"/>
          <a:cs typeface="+mn-cs"/>
        </a:defRPr>
      </a:lvl7pPr>
      <a:lvl8pPr marL="3809017" algn="l" defTabSz="1088291" rtl="0" eaLnBrk="1" latinLnBrk="0" hangingPunct="1">
        <a:defRPr sz="2100" kern="1200">
          <a:solidFill>
            <a:schemeClr val="tx1"/>
          </a:solidFill>
          <a:latin typeface="+mn-lt"/>
          <a:ea typeface="+mn-ea"/>
          <a:cs typeface="+mn-cs"/>
        </a:defRPr>
      </a:lvl8pPr>
      <a:lvl9pPr marL="4353162" algn="l" defTabSz="1088291" rtl="0" eaLnBrk="1" latinLnBrk="0" hangingPunct="1">
        <a:defRPr sz="21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09600" y="1600203"/>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98624D31-43A5-475A-80CF-332C9F6DCF35}"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5/27/2016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658957046"/>
      </p:ext>
    </p:extLst>
  </p:cSld>
  <p:clrMap bg1="lt1" tx1="dk1" bg2="lt2" tx2="dk2" accent1="accent1" accent2="accent2" accent3="accent3" accent4="accent4" accent5="accent5" accent6="accent6" hlink="hlink" folHlink="folHlink"/>
  <p:sldLayoutIdLst>
    <p:sldLayoutId id="2147483818" r:id="rId1"/>
    <p:sldLayoutId id="2147483819" r:id="rId2"/>
    <p:sldLayoutId id="2147483820" r:id="rId3"/>
    <p:sldLayoutId id="2147483821" r:id="rId4"/>
    <p:sldLayoutId id="2147483822" r:id="rId5"/>
    <p:sldLayoutId id="2147483823" r:id="rId6"/>
    <p:sldLayoutId id="2147483824" r:id="rId7"/>
    <p:sldLayoutId id="2147483825" r:id="rId8"/>
    <p:sldLayoutId id="2147483826" r:id="rId9"/>
    <p:sldLayoutId id="2147483827" r:id="rId10"/>
    <p:sldLayoutId id="2147483828" r:id="rId11"/>
    <p:sldLayoutId id="2147483829" r:id="rId12"/>
    <p:sldLayoutId id="2147483830" r:id="rId1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4.xml"/><Relationship Id="rId1" Type="http://schemas.openxmlformats.org/officeDocument/2006/relationships/slideLayout" Target="../slideLayouts/slideLayout19.xml"/><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81.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47.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notesSlide" Target="../notesSlides/notesSlide6.xml"/><Relationship Id="rId1" Type="http://schemas.openxmlformats.org/officeDocument/2006/relationships/slideLayout" Target="../slideLayouts/slideLayout116.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jpeg"/></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4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54.xml"/><Relationship Id="rId5" Type="http://schemas.openxmlformats.org/officeDocument/2006/relationships/image" Target="../media/image39.jpg"/><Relationship Id="rId4" Type="http://schemas.openxmlformats.org/officeDocument/2006/relationships/image" Target="../media/image3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5.xml"/></Relationships>
</file>

<file path=ppt/slides/_rels/slide2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54.xml"/></Relationships>
</file>

<file path=ppt/slides/_rels/slide2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154.xml"/></Relationships>
</file>

<file path=ppt/slides/_rels/slide28.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54.xml"/></Relationships>
</file>

<file path=ppt/slides/_rels/slide29.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154.xml"/></Relationships>
</file>

<file path=ppt/slides/_rels/slide3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154.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55.xml"/></Relationships>
</file>

<file path=ppt/slides/_rels/slide3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55.xml"/></Relationships>
</file>

<file path=ppt/slides/_rels/slide34.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48.xml"/></Relationships>
</file>

<file path=ppt/slides/_rels/slide3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148.xml"/><Relationship Id="rId4" Type="http://schemas.openxmlformats.org/officeDocument/2006/relationships/image" Target="../media/image52.png"/></Relationships>
</file>

<file path=ppt/slides/_rels/slide3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85.xml"/></Relationships>
</file>

<file path=ppt/slides/_rels/slide39.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85.xml"/></Relationships>
</file>

<file path=ppt/slides/_rels/slide40.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85.xml"/></Relationships>
</file>

<file path=ppt/slides/_rels/slide41.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8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203200" y="2895600"/>
            <a:ext cx="7450667" cy="773294"/>
          </a:xfrm>
        </p:spPr>
        <p:txBody>
          <a:bodyPr/>
          <a:lstStyle/>
          <a:p>
            <a:r>
              <a:rPr lang="en-US" sz="3600" b="0" dirty="0" err="1" smtClean="0"/>
              <a:t>NetScaler</a:t>
            </a:r>
            <a:r>
              <a:rPr lang="en-US" sz="3600" b="0" dirty="0" smtClean="0"/>
              <a:t> </a:t>
            </a:r>
            <a:r>
              <a:rPr lang="en-US" sz="3600" b="0" dirty="0" smtClean="0"/>
              <a:t>Unified Gateway </a:t>
            </a:r>
            <a:endParaRPr lang="en-US" sz="3600" b="0" dirty="0"/>
          </a:p>
        </p:txBody>
      </p:sp>
      <p:sp>
        <p:nvSpPr>
          <p:cNvPr id="14" name="Text Placeholder 13"/>
          <p:cNvSpPr>
            <a:spLocks noGrp="1"/>
          </p:cNvSpPr>
          <p:nvPr>
            <p:ph type="body" sz="quarter" idx="10"/>
          </p:nvPr>
        </p:nvSpPr>
        <p:spPr/>
        <p:txBody>
          <a:bodyPr/>
          <a:lstStyle/>
          <a:p>
            <a:endParaRPr lang="en-US" dirty="0" smtClean="0"/>
          </a:p>
          <a:p>
            <a:pPr lvl="1"/>
            <a:endParaRPr lang="en-US" dirty="0" smtClean="0"/>
          </a:p>
          <a:p>
            <a:endParaRPr lang="en-US" dirty="0"/>
          </a:p>
        </p:txBody>
      </p:sp>
      <p:pic>
        <p:nvPicPr>
          <p:cNvPr id="26" name="Picture Placeholder 25"/>
          <p:cNvPicPr>
            <a:picLocks noGrp="1" noChangeAspect="1"/>
          </p:cNvPicPr>
          <p:nvPr>
            <p:ph type="pic" sz="quarter" idx="11"/>
          </p:nvPr>
        </p:nvPicPr>
        <p:blipFill>
          <a:blip r:embed="rId3">
            <a:extLst>
              <a:ext uri="{28A0092B-C50C-407E-A947-70E740481C1C}">
                <a14:useLocalDpi xmlns:a14="http://schemas.microsoft.com/office/drawing/2010/main"/>
              </a:ext>
            </a:extLst>
          </a:blip>
          <a:srcRect/>
          <a:stretch>
            <a:fillRect/>
          </a:stretch>
        </p:blipFill>
        <p:spPr>
          <a:xfrm>
            <a:off x="7095067" y="0"/>
            <a:ext cx="5096934" cy="6858000"/>
          </a:xfrm>
        </p:spPr>
      </p:pic>
      <p:sp>
        <p:nvSpPr>
          <p:cNvPr id="6" name="Text Placeholder 4"/>
          <p:cNvSpPr txBox="1">
            <a:spLocks/>
          </p:cNvSpPr>
          <p:nvPr/>
        </p:nvSpPr>
        <p:spPr>
          <a:xfrm>
            <a:off x="210205" y="4007493"/>
            <a:ext cx="7467511" cy="1040584"/>
          </a:xfrm>
          <a:prstGeom prst="rect">
            <a:avLst/>
          </a:prstGeom>
        </p:spPr>
        <p:txBody>
          <a:bodyPr anchor="ctr"/>
          <a:lstStyle>
            <a:lvl1pPr marL="171450" indent="-171450" algn="l" defTabSz="914400" rtl="0" eaLnBrk="1" latinLnBrk="0" hangingPunct="1">
              <a:lnSpc>
                <a:spcPct val="90000"/>
              </a:lnSpc>
              <a:spcBef>
                <a:spcPts val="1400"/>
              </a:spcBef>
              <a:buFont typeface="Arial" panose="020B0604020202020204" pitchFamily="34" charset="0"/>
              <a:buChar char="•"/>
              <a:defRPr sz="2200" kern="100" spc="50" baseline="0">
                <a:solidFill>
                  <a:schemeClr val="tx1"/>
                </a:solidFill>
                <a:latin typeface="+mn-lt"/>
                <a:ea typeface="+mn-ea"/>
                <a:cs typeface="+mn-cs"/>
              </a:defRPr>
            </a:lvl1pPr>
            <a:lvl2pPr marL="341313" indent="-169863" algn="l" defTabSz="914400" rtl="0" eaLnBrk="1" latinLnBrk="0" hangingPunct="1">
              <a:lnSpc>
                <a:spcPct val="90000"/>
              </a:lnSpc>
              <a:spcBef>
                <a:spcPts val="600"/>
              </a:spcBef>
              <a:spcAft>
                <a:spcPts val="200"/>
              </a:spcAft>
              <a:buFont typeface="Arial" panose="020B0604020202020204" pitchFamily="34" charset="0"/>
              <a:buChar char="•"/>
              <a:defRPr sz="1800" kern="1200" spc="-30" baseline="0">
                <a:solidFill>
                  <a:schemeClr val="accent6"/>
                </a:solidFill>
                <a:latin typeface="+mn-lt"/>
                <a:ea typeface="+mn-ea"/>
                <a:cs typeface="+mn-cs"/>
              </a:defRPr>
            </a:lvl2pPr>
            <a:lvl3pPr marL="512763" indent="-171450" algn="l" defTabSz="914400" rtl="0" eaLnBrk="1" latinLnBrk="0" hangingPunct="1">
              <a:lnSpc>
                <a:spcPct val="85000"/>
              </a:lnSpc>
              <a:spcBef>
                <a:spcPts val="600"/>
              </a:spcBef>
              <a:spcAft>
                <a:spcPts val="200"/>
              </a:spcAft>
              <a:buFont typeface="Arial" panose="020B0604020202020204" pitchFamily="34" charset="0"/>
              <a:buChar char="•"/>
              <a:defRPr sz="1400" kern="100" spc="-30" baseline="0">
                <a:solidFill>
                  <a:schemeClr val="accent6"/>
                </a:solidFill>
                <a:latin typeface="+mn-lt"/>
                <a:ea typeface="+mn-ea"/>
                <a:cs typeface="+mn-cs"/>
              </a:defRPr>
            </a:lvl3pPr>
            <a:lvl4pPr marL="0" indent="0" algn="l" defTabSz="914400" rtl="0" eaLnBrk="1" latinLnBrk="0" hangingPunct="1">
              <a:lnSpc>
                <a:spcPct val="90000"/>
              </a:lnSpc>
              <a:spcBef>
                <a:spcPts val="1400"/>
              </a:spcBef>
              <a:buFont typeface="Tahoma" panose="020B0604030504040204" pitchFamily="34" charset="0"/>
              <a:buChar char="​"/>
              <a:defRPr sz="2200" kern="100" spc="-50" baseline="0">
                <a:solidFill>
                  <a:schemeClr val="accent1"/>
                </a:solidFill>
                <a:latin typeface="+mn-lt"/>
                <a:ea typeface="+mn-ea"/>
                <a:cs typeface="+mn-cs"/>
              </a:defRPr>
            </a:lvl4pPr>
            <a:lvl5pPr marL="0" indent="0" algn="l" defTabSz="914400" rtl="0" eaLnBrk="1" latinLnBrk="0" hangingPunct="1">
              <a:lnSpc>
                <a:spcPct val="79000"/>
              </a:lnSpc>
              <a:spcBef>
                <a:spcPts val="200"/>
              </a:spcBef>
              <a:spcAft>
                <a:spcPts val="800"/>
              </a:spcAft>
              <a:buFont typeface="Tahoma" panose="020B0604030504040204" pitchFamily="34" charset="0"/>
              <a:buChar char="​"/>
              <a:defRPr sz="1400" b="1" kern="100" spc="30" baseline="0">
                <a:solidFill>
                  <a:schemeClr val="tx1"/>
                </a:solidFill>
                <a:latin typeface="+mj-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pPr marL="0" indent="0">
              <a:lnSpc>
                <a:spcPct val="100000"/>
              </a:lnSpc>
              <a:buNone/>
            </a:pPr>
            <a:endParaRPr lang="en-US" dirty="0"/>
          </a:p>
        </p:txBody>
      </p:sp>
      <p:sp>
        <p:nvSpPr>
          <p:cNvPr id="7" name="Text Placeholder 5"/>
          <p:cNvSpPr txBox="1">
            <a:spLocks/>
          </p:cNvSpPr>
          <p:nvPr/>
        </p:nvSpPr>
        <p:spPr>
          <a:xfrm>
            <a:off x="210205" y="5195190"/>
            <a:ext cx="7462267" cy="365760"/>
          </a:xfrm>
          <a:prstGeom prst="rect">
            <a:avLst/>
          </a:prstGeom>
        </p:spPr>
        <p:txBody>
          <a:bodyPr/>
          <a:lstStyle>
            <a:lvl1pPr marL="171450" indent="-171450" algn="l" defTabSz="914400" rtl="0" eaLnBrk="1" latinLnBrk="0" hangingPunct="1">
              <a:lnSpc>
                <a:spcPct val="90000"/>
              </a:lnSpc>
              <a:spcBef>
                <a:spcPts val="1400"/>
              </a:spcBef>
              <a:buFont typeface="Arial" panose="020B0604020202020204" pitchFamily="34" charset="0"/>
              <a:buChar char="•"/>
              <a:defRPr sz="2200" kern="100" spc="50" baseline="0">
                <a:solidFill>
                  <a:schemeClr val="tx1"/>
                </a:solidFill>
                <a:latin typeface="+mn-lt"/>
                <a:ea typeface="+mn-ea"/>
                <a:cs typeface="+mn-cs"/>
              </a:defRPr>
            </a:lvl1pPr>
            <a:lvl2pPr marL="341313" indent="-169863" algn="l" defTabSz="914400" rtl="0" eaLnBrk="1" latinLnBrk="0" hangingPunct="1">
              <a:lnSpc>
                <a:spcPct val="90000"/>
              </a:lnSpc>
              <a:spcBef>
                <a:spcPts val="600"/>
              </a:spcBef>
              <a:spcAft>
                <a:spcPts val="200"/>
              </a:spcAft>
              <a:buFont typeface="Arial" panose="020B0604020202020204" pitchFamily="34" charset="0"/>
              <a:buChar char="•"/>
              <a:defRPr sz="1800" kern="1200" spc="-30" baseline="0">
                <a:solidFill>
                  <a:schemeClr val="accent6"/>
                </a:solidFill>
                <a:latin typeface="+mn-lt"/>
                <a:ea typeface="+mn-ea"/>
                <a:cs typeface="+mn-cs"/>
              </a:defRPr>
            </a:lvl2pPr>
            <a:lvl3pPr marL="512763" indent="-171450" algn="l" defTabSz="914400" rtl="0" eaLnBrk="1" latinLnBrk="0" hangingPunct="1">
              <a:lnSpc>
                <a:spcPct val="85000"/>
              </a:lnSpc>
              <a:spcBef>
                <a:spcPts val="600"/>
              </a:spcBef>
              <a:spcAft>
                <a:spcPts val="200"/>
              </a:spcAft>
              <a:buFont typeface="Arial" panose="020B0604020202020204" pitchFamily="34" charset="0"/>
              <a:buChar char="•"/>
              <a:defRPr sz="1400" kern="100" spc="-30" baseline="0">
                <a:solidFill>
                  <a:schemeClr val="accent6"/>
                </a:solidFill>
                <a:latin typeface="+mn-lt"/>
                <a:ea typeface="+mn-ea"/>
                <a:cs typeface="+mn-cs"/>
              </a:defRPr>
            </a:lvl3pPr>
            <a:lvl4pPr marL="0" indent="0" algn="l" defTabSz="914400" rtl="0" eaLnBrk="1" latinLnBrk="0" hangingPunct="1">
              <a:lnSpc>
                <a:spcPct val="90000"/>
              </a:lnSpc>
              <a:spcBef>
                <a:spcPts val="1400"/>
              </a:spcBef>
              <a:buFont typeface="Tahoma" panose="020B0604030504040204" pitchFamily="34" charset="0"/>
              <a:buChar char="​"/>
              <a:defRPr sz="2200" kern="100" spc="-50" baseline="0">
                <a:solidFill>
                  <a:schemeClr val="accent1"/>
                </a:solidFill>
                <a:latin typeface="+mn-lt"/>
                <a:ea typeface="+mn-ea"/>
                <a:cs typeface="+mn-cs"/>
              </a:defRPr>
            </a:lvl4pPr>
            <a:lvl5pPr marL="0" indent="0" algn="l" defTabSz="914400" rtl="0" eaLnBrk="1" latinLnBrk="0" hangingPunct="1">
              <a:lnSpc>
                <a:spcPct val="79000"/>
              </a:lnSpc>
              <a:spcBef>
                <a:spcPts val="200"/>
              </a:spcBef>
              <a:spcAft>
                <a:spcPts val="800"/>
              </a:spcAft>
              <a:buFont typeface="Tahoma" panose="020B0604030504040204" pitchFamily="34" charset="0"/>
              <a:buChar char="​"/>
              <a:defRPr sz="1400" b="1" kern="100" spc="30" baseline="0">
                <a:solidFill>
                  <a:schemeClr val="tx1"/>
                </a:solidFill>
                <a:latin typeface="+mj-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pPr marL="0" indent="0">
              <a:buNone/>
            </a:pPr>
            <a:r>
              <a:rPr lang="en-US" dirty="0" err="1" smtClean="0"/>
              <a:t>ChengXi</a:t>
            </a:r>
            <a:endParaRPr lang="en-US" dirty="0" smtClean="0"/>
          </a:p>
          <a:p>
            <a:pPr marL="0" indent="0">
              <a:buNone/>
            </a:pPr>
            <a:r>
              <a:rPr lang="en-US" dirty="0" smtClean="0"/>
              <a:t>Delivery </a:t>
            </a:r>
            <a:r>
              <a:rPr lang="en-US" dirty="0" smtClean="0"/>
              <a:t>Networks</a:t>
            </a:r>
            <a:endParaRPr lang="en-US" dirty="0"/>
          </a:p>
        </p:txBody>
      </p:sp>
    </p:spTree>
    <p:extLst>
      <p:ext uri="{BB962C8B-B14F-4D97-AF65-F5344CB8AC3E}">
        <p14:creationId xmlns:p14="http://schemas.microsoft.com/office/powerpoint/2010/main" val="2119560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37" name="Straight Connector 236"/>
          <p:cNvCxnSpPr/>
          <p:nvPr/>
        </p:nvCxnSpPr>
        <p:spPr bwMode="auto">
          <a:xfrm>
            <a:off x="3904822" y="1640787"/>
            <a:ext cx="900" cy="837524"/>
          </a:xfrm>
          <a:prstGeom prst="line">
            <a:avLst/>
          </a:prstGeom>
          <a:noFill/>
          <a:ln w="19050" cap="flat" cmpd="sng" algn="ctr">
            <a:solidFill>
              <a:schemeClr val="bg2">
                <a:lumMod val="40000"/>
                <a:lumOff val="60000"/>
              </a:schemeClr>
            </a:solidFill>
            <a:prstDash val="sysDash"/>
            <a:round/>
            <a:headEnd type="none" w="med" len="med"/>
            <a:tailEnd type="none" w="med" len="med"/>
          </a:ln>
          <a:effectLst/>
        </p:spPr>
      </p:cxnSp>
      <p:grpSp>
        <p:nvGrpSpPr>
          <p:cNvPr id="318" name="Group 317"/>
          <p:cNvGrpSpPr/>
          <p:nvPr/>
        </p:nvGrpSpPr>
        <p:grpSpPr>
          <a:xfrm>
            <a:off x="3402221" y="1133198"/>
            <a:ext cx="982455" cy="570059"/>
            <a:chOff x="7870243" y="5024458"/>
            <a:chExt cx="1664988" cy="966091"/>
          </a:xfrm>
          <a:solidFill>
            <a:schemeClr val="accent1"/>
          </a:solidFill>
        </p:grpSpPr>
        <p:sp>
          <p:nvSpPr>
            <p:cNvPr id="376" name="Oval 375"/>
            <p:cNvSpPr/>
            <p:nvPr/>
          </p:nvSpPr>
          <p:spPr bwMode="auto">
            <a:xfrm>
              <a:off x="8569140" y="5024458"/>
              <a:ext cx="966091" cy="966091"/>
            </a:xfrm>
            <a:prstGeom prst="ellipse">
              <a:avLst/>
            </a:prstGeom>
            <a:grp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lnSpcReduction="10000"/>
            </a:bodyPr>
            <a:lstStyle/>
            <a:p>
              <a:pPr algn="ctr" defTabSz="1461590" fontAlgn="base">
                <a:spcBef>
                  <a:spcPct val="0"/>
                </a:spcBef>
                <a:spcAft>
                  <a:spcPct val="0"/>
                </a:spcAft>
              </a:pPr>
              <a:endParaRPr lang="en-US" dirty="0">
                <a:solidFill>
                  <a:srgbClr val="FFFFFF"/>
                </a:solidFill>
                <a:latin typeface="Arial" charset="0"/>
                <a:cs typeface="Arial" charset="0"/>
              </a:endParaRPr>
            </a:p>
          </p:txBody>
        </p:sp>
        <p:sp>
          <p:nvSpPr>
            <p:cNvPr id="377" name="Oval 376"/>
            <p:cNvSpPr/>
            <p:nvPr/>
          </p:nvSpPr>
          <p:spPr bwMode="auto">
            <a:xfrm>
              <a:off x="8204073" y="5163477"/>
              <a:ext cx="627462" cy="627462"/>
            </a:xfrm>
            <a:prstGeom prst="ellipse">
              <a:avLst/>
            </a:prstGeom>
            <a:grp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fontScale="92500" lnSpcReduction="20000"/>
            </a:bodyPr>
            <a:lstStyle/>
            <a:p>
              <a:pPr algn="ctr" defTabSz="1461590" fontAlgn="base">
                <a:spcBef>
                  <a:spcPct val="0"/>
                </a:spcBef>
                <a:spcAft>
                  <a:spcPct val="0"/>
                </a:spcAft>
              </a:pPr>
              <a:endParaRPr lang="en-US" sz="1050" dirty="0">
                <a:solidFill>
                  <a:srgbClr val="FFFFFF"/>
                </a:solidFill>
                <a:latin typeface="Arial" charset="0"/>
                <a:cs typeface="Arial" charset="0"/>
              </a:endParaRPr>
            </a:p>
          </p:txBody>
        </p:sp>
        <p:sp>
          <p:nvSpPr>
            <p:cNvPr id="378" name="Oval 377"/>
            <p:cNvSpPr/>
            <p:nvPr/>
          </p:nvSpPr>
          <p:spPr bwMode="auto">
            <a:xfrm>
              <a:off x="7870243" y="5292555"/>
              <a:ext cx="697993" cy="697993"/>
            </a:xfrm>
            <a:prstGeom prst="ellipse">
              <a:avLst/>
            </a:prstGeom>
            <a:grp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fontScale="92500" lnSpcReduction="10000"/>
            </a:bodyPr>
            <a:lstStyle/>
            <a:p>
              <a:pPr algn="ctr" defTabSz="1461590" fontAlgn="base">
                <a:spcBef>
                  <a:spcPct val="0"/>
                </a:spcBef>
                <a:spcAft>
                  <a:spcPct val="0"/>
                </a:spcAft>
              </a:pPr>
              <a:endParaRPr lang="en-US" sz="1200" dirty="0">
                <a:solidFill>
                  <a:srgbClr val="FFFFFF"/>
                </a:solidFill>
                <a:latin typeface="Arial" charset="0"/>
                <a:cs typeface="Arial" charset="0"/>
              </a:endParaRPr>
            </a:p>
          </p:txBody>
        </p:sp>
        <p:sp>
          <p:nvSpPr>
            <p:cNvPr id="379" name="Rectangle 378"/>
            <p:cNvSpPr/>
            <p:nvPr/>
          </p:nvSpPr>
          <p:spPr bwMode="auto">
            <a:xfrm>
              <a:off x="8204073" y="5651920"/>
              <a:ext cx="880106" cy="338628"/>
            </a:xfrm>
            <a:prstGeom prst="rect">
              <a:avLst/>
            </a:prstGeom>
            <a:grp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fontScale="92500" lnSpcReduction="20000"/>
            </a:bodyPr>
            <a:lstStyle/>
            <a:p>
              <a:pPr algn="ctr" defTabSz="1461590" fontAlgn="base">
                <a:spcBef>
                  <a:spcPct val="0"/>
                </a:spcBef>
                <a:spcAft>
                  <a:spcPct val="0"/>
                </a:spcAft>
              </a:pPr>
              <a:endParaRPr lang="en-US" sz="500" dirty="0">
                <a:solidFill>
                  <a:srgbClr val="FFFFFF"/>
                </a:solidFill>
                <a:latin typeface="Arial" charset="0"/>
                <a:cs typeface="Arial" charset="0"/>
              </a:endParaRPr>
            </a:p>
          </p:txBody>
        </p:sp>
      </p:grpSp>
      <p:grpSp>
        <p:nvGrpSpPr>
          <p:cNvPr id="119" name="Group 118"/>
          <p:cNvGrpSpPr/>
          <p:nvPr/>
        </p:nvGrpSpPr>
        <p:grpSpPr>
          <a:xfrm>
            <a:off x="5536954" y="3753036"/>
            <a:ext cx="421867" cy="713123"/>
            <a:chOff x="6083300" y="3194050"/>
            <a:chExt cx="512763" cy="866775"/>
          </a:xfrm>
          <a:solidFill>
            <a:schemeClr val="accent1"/>
          </a:solidFill>
        </p:grpSpPr>
        <p:sp>
          <p:nvSpPr>
            <p:cNvPr id="120" name="Freeform 34"/>
            <p:cNvSpPr>
              <a:spLocks noEditPoints="1"/>
            </p:cNvSpPr>
            <p:nvPr/>
          </p:nvSpPr>
          <p:spPr bwMode="auto">
            <a:xfrm>
              <a:off x="6083300" y="3194050"/>
              <a:ext cx="512763" cy="866775"/>
            </a:xfrm>
            <a:custGeom>
              <a:avLst/>
              <a:gdLst>
                <a:gd name="T0" fmla="*/ 582 w 632"/>
                <a:gd name="T1" fmla="*/ 0 h 1070"/>
                <a:gd name="T2" fmla="*/ 50 w 632"/>
                <a:gd name="T3" fmla="*/ 0 h 1070"/>
                <a:gd name="T4" fmla="*/ 0 w 632"/>
                <a:gd name="T5" fmla="*/ 50 h 1070"/>
                <a:gd name="T6" fmla="*/ 0 w 632"/>
                <a:gd name="T7" fmla="*/ 1020 h 1070"/>
                <a:gd name="T8" fmla="*/ 50 w 632"/>
                <a:gd name="T9" fmla="*/ 1070 h 1070"/>
                <a:gd name="T10" fmla="*/ 582 w 632"/>
                <a:gd name="T11" fmla="*/ 1070 h 1070"/>
                <a:gd name="T12" fmla="*/ 632 w 632"/>
                <a:gd name="T13" fmla="*/ 1020 h 1070"/>
                <a:gd name="T14" fmla="*/ 632 w 632"/>
                <a:gd name="T15" fmla="*/ 50 h 1070"/>
                <a:gd name="T16" fmla="*/ 582 w 632"/>
                <a:gd name="T17" fmla="*/ 0 h 1070"/>
                <a:gd name="T18" fmla="*/ 316 w 632"/>
                <a:gd name="T19" fmla="*/ 998 h 1070"/>
                <a:gd name="T20" fmla="*/ 257 w 632"/>
                <a:gd name="T21" fmla="*/ 939 h 1070"/>
                <a:gd name="T22" fmla="*/ 316 w 632"/>
                <a:gd name="T23" fmla="*/ 880 h 1070"/>
                <a:gd name="T24" fmla="*/ 375 w 632"/>
                <a:gd name="T25" fmla="*/ 939 h 1070"/>
                <a:gd name="T26" fmla="*/ 316 w 632"/>
                <a:gd name="T27" fmla="*/ 998 h 1070"/>
                <a:gd name="T28" fmla="*/ 560 w 632"/>
                <a:gd name="T29" fmla="*/ 834 h 1070"/>
                <a:gd name="T30" fmla="*/ 68 w 632"/>
                <a:gd name="T31" fmla="*/ 834 h 1070"/>
                <a:gd name="T32" fmla="*/ 68 w 632"/>
                <a:gd name="T33" fmla="*/ 125 h 1070"/>
                <a:gd name="T34" fmla="*/ 560 w 632"/>
                <a:gd name="T35" fmla="*/ 125 h 1070"/>
                <a:gd name="T36" fmla="*/ 560 w 632"/>
                <a:gd name="T37" fmla="*/ 834 h 10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32" h="1070">
                  <a:moveTo>
                    <a:pt x="582" y="0"/>
                  </a:moveTo>
                  <a:cubicBezTo>
                    <a:pt x="50" y="0"/>
                    <a:pt x="50" y="0"/>
                    <a:pt x="50" y="0"/>
                  </a:cubicBezTo>
                  <a:cubicBezTo>
                    <a:pt x="23" y="0"/>
                    <a:pt x="0" y="22"/>
                    <a:pt x="0" y="50"/>
                  </a:cubicBezTo>
                  <a:cubicBezTo>
                    <a:pt x="0" y="1020"/>
                    <a:pt x="0" y="1020"/>
                    <a:pt x="0" y="1020"/>
                  </a:cubicBezTo>
                  <a:cubicBezTo>
                    <a:pt x="0" y="1047"/>
                    <a:pt x="23" y="1070"/>
                    <a:pt x="50" y="1070"/>
                  </a:cubicBezTo>
                  <a:cubicBezTo>
                    <a:pt x="582" y="1070"/>
                    <a:pt x="582" y="1070"/>
                    <a:pt x="582" y="1070"/>
                  </a:cubicBezTo>
                  <a:cubicBezTo>
                    <a:pt x="609" y="1070"/>
                    <a:pt x="632" y="1047"/>
                    <a:pt x="632" y="1020"/>
                  </a:cubicBezTo>
                  <a:cubicBezTo>
                    <a:pt x="632" y="50"/>
                    <a:pt x="632" y="50"/>
                    <a:pt x="632" y="50"/>
                  </a:cubicBezTo>
                  <a:cubicBezTo>
                    <a:pt x="632" y="22"/>
                    <a:pt x="609" y="0"/>
                    <a:pt x="582" y="0"/>
                  </a:cubicBezTo>
                  <a:close/>
                  <a:moveTo>
                    <a:pt x="316" y="998"/>
                  </a:moveTo>
                  <a:cubicBezTo>
                    <a:pt x="284" y="998"/>
                    <a:pt x="257" y="971"/>
                    <a:pt x="257" y="939"/>
                  </a:cubicBezTo>
                  <a:cubicBezTo>
                    <a:pt x="257" y="906"/>
                    <a:pt x="284" y="880"/>
                    <a:pt x="316" y="880"/>
                  </a:cubicBezTo>
                  <a:cubicBezTo>
                    <a:pt x="348" y="880"/>
                    <a:pt x="375" y="906"/>
                    <a:pt x="375" y="939"/>
                  </a:cubicBezTo>
                  <a:cubicBezTo>
                    <a:pt x="375" y="971"/>
                    <a:pt x="348" y="998"/>
                    <a:pt x="316" y="998"/>
                  </a:cubicBezTo>
                  <a:close/>
                  <a:moveTo>
                    <a:pt x="560" y="834"/>
                  </a:moveTo>
                  <a:cubicBezTo>
                    <a:pt x="68" y="834"/>
                    <a:pt x="68" y="834"/>
                    <a:pt x="68" y="834"/>
                  </a:cubicBezTo>
                  <a:cubicBezTo>
                    <a:pt x="68" y="125"/>
                    <a:pt x="68" y="125"/>
                    <a:pt x="68" y="125"/>
                  </a:cubicBezTo>
                  <a:cubicBezTo>
                    <a:pt x="560" y="125"/>
                    <a:pt x="560" y="125"/>
                    <a:pt x="560" y="125"/>
                  </a:cubicBezTo>
                  <a:lnTo>
                    <a:pt x="560" y="8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21" name="Rectangle 35"/>
            <p:cNvSpPr>
              <a:spLocks noChangeArrowheads="1"/>
            </p:cNvSpPr>
            <p:nvPr/>
          </p:nvSpPr>
          <p:spPr bwMode="auto">
            <a:xfrm>
              <a:off x="6191250" y="3349625"/>
              <a:ext cx="117475" cy="1174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22" name="Rectangle 36"/>
            <p:cNvSpPr>
              <a:spLocks noChangeArrowheads="1"/>
            </p:cNvSpPr>
            <p:nvPr/>
          </p:nvSpPr>
          <p:spPr bwMode="auto">
            <a:xfrm>
              <a:off x="6370638" y="3349625"/>
              <a:ext cx="117475" cy="1174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23" name="Rectangle 37"/>
            <p:cNvSpPr>
              <a:spLocks noChangeArrowheads="1"/>
            </p:cNvSpPr>
            <p:nvPr/>
          </p:nvSpPr>
          <p:spPr bwMode="auto">
            <a:xfrm>
              <a:off x="6191250" y="3519488"/>
              <a:ext cx="117475" cy="1174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24" name="Rectangle 38"/>
            <p:cNvSpPr>
              <a:spLocks noChangeArrowheads="1"/>
            </p:cNvSpPr>
            <p:nvPr/>
          </p:nvSpPr>
          <p:spPr bwMode="auto">
            <a:xfrm>
              <a:off x="6370638" y="3519488"/>
              <a:ext cx="117475" cy="1174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25" name="Rectangle 39"/>
            <p:cNvSpPr>
              <a:spLocks noChangeArrowheads="1"/>
            </p:cNvSpPr>
            <p:nvPr/>
          </p:nvSpPr>
          <p:spPr bwMode="auto">
            <a:xfrm>
              <a:off x="6191250" y="3694113"/>
              <a:ext cx="117475" cy="1174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26" name="Rectangle 40"/>
            <p:cNvSpPr>
              <a:spLocks noChangeArrowheads="1"/>
            </p:cNvSpPr>
            <p:nvPr/>
          </p:nvSpPr>
          <p:spPr bwMode="auto">
            <a:xfrm>
              <a:off x="6370638" y="3694113"/>
              <a:ext cx="117475" cy="1174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grpSp>
      <p:sp>
        <p:nvSpPr>
          <p:cNvPr id="127" name="Freeform 54"/>
          <p:cNvSpPr>
            <a:spLocks noEditPoints="1"/>
          </p:cNvSpPr>
          <p:nvPr/>
        </p:nvSpPr>
        <p:spPr bwMode="auto">
          <a:xfrm>
            <a:off x="1667406" y="3505774"/>
            <a:ext cx="561807" cy="493880"/>
          </a:xfrm>
          <a:custGeom>
            <a:avLst/>
            <a:gdLst>
              <a:gd name="T0" fmla="*/ 686 w 777"/>
              <a:gd name="T1" fmla="*/ 0 h 683"/>
              <a:gd name="T2" fmla="*/ 92 w 777"/>
              <a:gd name="T3" fmla="*/ 0 h 683"/>
              <a:gd name="T4" fmla="*/ 0 w 777"/>
              <a:gd name="T5" fmla="*/ 91 h 683"/>
              <a:gd name="T6" fmla="*/ 0 w 777"/>
              <a:gd name="T7" fmla="*/ 421 h 683"/>
              <a:gd name="T8" fmla="*/ 92 w 777"/>
              <a:gd name="T9" fmla="*/ 512 h 683"/>
              <a:gd name="T10" fmla="*/ 281 w 777"/>
              <a:gd name="T11" fmla="*/ 512 h 683"/>
              <a:gd name="T12" fmla="*/ 281 w 777"/>
              <a:gd name="T13" fmla="*/ 628 h 683"/>
              <a:gd name="T14" fmla="*/ 206 w 777"/>
              <a:gd name="T15" fmla="*/ 628 h 683"/>
              <a:gd name="T16" fmla="*/ 173 w 777"/>
              <a:gd name="T17" fmla="*/ 661 h 683"/>
              <a:gd name="T18" fmla="*/ 173 w 777"/>
              <a:gd name="T19" fmla="*/ 683 h 683"/>
              <a:gd name="T20" fmla="*/ 608 w 777"/>
              <a:gd name="T21" fmla="*/ 683 h 683"/>
              <a:gd name="T22" fmla="*/ 608 w 777"/>
              <a:gd name="T23" fmla="*/ 661 h 683"/>
              <a:gd name="T24" fmla="*/ 574 w 777"/>
              <a:gd name="T25" fmla="*/ 628 h 683"/>
              <a:gd name="T26" fmla="*/ 497 w 777"/>
              <a:gd name="T27" fmla="*/ 628 h 683"/>
              <a:gd name="T28" fmla="*/ 497 w 777"/>
              <a:gd name="T29" fmla="*/ 512 h 683"/>
              <a:gd name="T30" fmla="*/ 686 w 777"/>
              <a:gd name="T31" fmla="*/ 512 h 683"/>
              <a:gd name="T32" fmla="*/ 777 w 777"/>
              <a:gd name="T33" fmla="*/ 421 h 683"/>
              <a:gd name="T34" fmla="*/ 777 w 777"/>
              <a:gd name="T35" fmla="*/ 91 h 683"/>
              <a:gd name="T36" fmla="*/ 686 w 777"/>
              <a:gd name="T37" fmla="*/ 0 h 683"/>
              <a:gd name="T38" fmla="*/ 389 w 777"/>
              <a:gd name="T39" fmla="*/ 15 h 683"/>
              <a:gd name="T40" fmla="*/ 403 w 777"/>
              <a:gd name="T41" fmla="*/ 29 h 683"/>
              <a:gd name="T42" fmla="*/ 389 w 777"/>
              <a:gd name="T43" fmla="*/ 44 h 683"/>
              <a:gd name="T44" fmla="*/ 374 w 777"/>
              <a:gd name="T45" fmla="*/ 29 h 683"/>
              <a:gd name="T46" fmla="*/ 389 w 777"/>
              <a:gd name="T47" fmla="*/ 15 h 683"/>
              <a:gd name="T48" fmla="*/ 722 w 777"/>
              <a:gd name="T49" fmla="*/ 463 h 683"/>
              <a:gd name="T50" fmla="*/ 56 w 777"/>
              <a:gd name="T51" fmla="*/ 463 h 683"/>
              <a:gd name="T52" fmla="*/ 56 w 777"/>
              <a:gd name="T53" fmla="*/ 67 h 683"/>
              <a:gd name="T54" fmla="*/ 722 w 777"/>
              <a:gd name="T55" fmla="*/ 67 h 683"/>
              <a:gd name="T56" fmla="*/ 722 w 777"/>
              <a:gd name="T57" fmla="*/ 463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77" h="683">
                <a:moveTo>
                  <a:pt x="686" y="0"/>
                </a:moveTo>
                <a:cubicBezTo>
                  <a:pt x="92" y="0"/>
                  <a:pt x="92" y="0"/>
                  <a:pt x="92" y="0"/>
                </a:cubicBezTo>
                <a:cubicBezTo>
                  <a:pt x="41" y="0"/>
                  <a:pt x="0" y="41"/>
                  <a:pt x="0" y="91"/>
                </a:cubicBezTo>
                <a:cubicBezTo>
                  <a:pt x="0" y="421"/>
                  <a:pt x="0" y="421"/>
                  <a:pt x="0" y="421"/>
                </a:cubicBezTo>
                <a:cubicBezTo>
                  <a:pt x="0" y="471"/>
                  <a:pt x="41" y="512"/>
                  <a:pt x="92" y="512"/>
                </a:cubicBezTo>
                <a:cubicBezTo>
                  <a:pt x="281" y="512"/>
                  <a:pt x="281" y="512"/>
                  <a:pt x="281" y="512"/>
                </a:cubicBezTo>
                <a:cubicBezTo>
                  <a:pt x="281" y="628"/>
                  <a:pt x="281" y="628"/>
                  <a:pt x="281" y="628"/>
                </a:cubicBezTo>
                <a:cubicBezTo>
                  <a:pt x="206" y="628"/>
                  <a:pt x="206" y="628"/>
                  <a:pt x="206" y="628"/>
                </a:cubicBezTo>
                <a:cubicBezTo>
                  <a:pt x="188" y="628"/>
                  <a:pt x="173" y="643"/>
                  <a:pt x="173" y="661"/>
                </a:cubicBezTo>
                <a:cubicBezTo>
                  <a:pt x="173" y="683"/>
                  <a:pt x="173" y="683"/>
                  <a:pt x="173" y="683"/>
                </a:cubicBezTo>
                <a:cubicBezTo>
                  <a:pt x="608" y="683"/>
                  <a:pt x="608" y="683"/>
                  <a:pt x="608" y="683"/>
                </a:cubicBezTo>
                <a:cubicBezTo>
                  <a:pt x="608" y="661"/>
                  <a:pt x="608" y="661"/>
                  <a:pt x="608" y="661"/>
                </a:cubicBezTo>
                <a:cubicBezTo>
                  <a:pt x="608" y="643"/>
                  <a:pt x="592" y="628"/>
                  <a:pt x="574" y="628"/>
                </a:cubicBezTo>
                <a:cubicBezTo>
                  <a:pt x="497" y="628"/>
                  <a:pt x="497" y="628"/>
                  <a:pt x="497" y="628"/>
                </a:cubicBezTo>
                <a:cubicBezTo>
                  <a:pt x="497" y="512"/>
                  <a:pt x="497" y="512"/>
                  <a:pt x="497" y="512"/>
                </a:cubicBezTo>
                <a:cubicBezTo>
                  <a:pt x="686" y="512"/>
                  <a:pt x="686" y="512"/>
                  <a:pt x="686" y="512"/>
                </a:cubicBezTo>
                <a:cubicBezTo>
                  <a:pt x="736" y="512"/>
                  <a:pt x="777" y="471"/>
                  <a:pt x="777" y="421"/>
                </a:cubicBezTo>
                <a:cubicBezTo>
                  <a:pt x="777" y="91"/>
                  <a:pt x="777" y="91"/>
                  <a:pt x="777" y="91"/>
                </a:cubicBezTo>
                <a:cubicBezTo>
                  <a:pt x="777" y="41"/>
                  <a:pt x="736" y="0"/>
                  <a:pt x="686" y="0"/>
                </a:cubicBezTo>
                <a:close/>
                <a:moveTo>
                  <a:pt x="389" y="15"/>
                </a:moveTo>
                <a:cubicBezTo>
                  <a:pt x="397" y="15"/>
                  <a:pt x="403" y="21"/>
                  <a:pt x="403" y="29"/>
                </a:cubicBezTo>
                <a:cubicBezTo>
                  <a:pt x="403" y="37"/>
                  <a:pt x="397" y="44"/>
                  <a:pt x="389" y="44"/>
                </a:cubicBezTo>
                <a:cubicBezTo>
                  <a:pt x="381" y="44"/>
                  <a:pt x="374" y="37"/>
                  <a:pt x="374" y="29"/>
                </a:cubicBezTo>
                <a:cubicBezTo>
                  <a:pt x="374" y="21"/>
                  <a:pt x="381" y="15"/>
                  <a:pt x="389" y="15"/>
                </a:cubicBezTo>
                <a:close/>
                <a:moveTo>
                  <a:pt x="722" y="463"/>
                </a:moveTo>
                <a:cubicBezTo>
                  <a:pt x="56" y="463"/>
                  <a:pt x="56" y="463"/>
                  <a:pt x="56" y="463"/>
                </a:cubicBezTo>
                <a:cubicBezTo>
                  <a:pt x="56" y="67"/>
                  <a:pt x="56" y="67"/>
                  <a:pt x="56" y="67"/>
                </a:cubicBezTo>
                <a:cubicBezTo>
                  <a:pt x="722" y="67"/>
                  <a:pt x="722" y="67"/>
                  <a:pt x="722" y="67"/>
                </a:cubicBezTo>
                <a:lnTo>
                  <a:pt x="722" y="463"/>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cxnSp>
        <p:nvCxnSpPr>
          <p:cNvPr id="242" name="Straight Connector 241"/>
          <p:cNvCxnSpPr/>
          <p:nvPr/>
        </p:nvCxnSpPr>
        <p:spPr bwMode="auto">
          <a:xfrm flipH="1" flipV="1">
            <a:off x="2303507" y="2562269"/>
            <a:ext cx="1035478" cy="363720"/>
          </a:xfrm>
          <a:prstGeom prst="line">
            <a:avLst/>
          </a:prstGeom>
          <a:noFill/>
          <a:ln w="19050" cap="flat" cmpd="sng" algn="ctr">
            <a:solidFill>
              <a:schemeClr val="bg2">
                <a:lumMod val="40000"/>
                <a:lumOff val="60000"/>
              </a:schemeClr>
            </a:solidFill>
            <a:prstDash val="sysDash"/>
            <a:round/>
            <a:headEnd type="none" w="med" len="med"/>
            <a:tailEnd type="none" w="med" len="med"/>
          </a:ln>
          <a:effectLst/>
        </p:spPr>
      </p:cxnSp>
      <p:grpSp>
        <p:nvGrpSpPr>
          <p:cNvPr id="67" name="Group 66"/>
          <p:cNvGrpSpPr/>
          <p:nvPr/>
        </p:nvGrpSpPr>
        <p:grpSpPr>
          <a:xfrm>
            <a:off x="2021378" y="4064343"/>
            <a:ext cx="334432" cy="355024"/>
            <a:chOff x="13246100" y="9399588"/>
            <a:chExt cx="1792288" cy="1781175"/>
          </a:xfrm>
          <a:solidFill>
            <a:schemeClr val="accent1"/>
          </a:solidFill>
        </p:grpSpPr>
        <p:sp>
          <p:nvSpPr>
            <p:cNvPr id="68" name="Freeform 47"/>
            <p:cNvSpPr>
              <a:spLocks noEditPoints="1"/>
            </p:cNvSpPr>
            <p:nvPr/>
          </p:nvSpPr>
          <p:spPr bwMode="auto">
            <a:xfrm>
              <a:off x="13246100" y="9399588"/>
              <a:ext cx="1792288" cy="547688"/>
            </a:xfrm>
            <a:custGeom>
              <a:avLst/>
              <a:gdLst>
                <a:gd name="T0" fmla="*/ 478 w 478"/>
                <a:gd name="T1" fmla="*/ 30 h 146"/>
                <a:gd name="T2" fmla="*/ 448 w 478"/>
                <a:gd name="T3" fmla="*/ 0 h 146"/>
                <a:gd name="T4" fmla="*/ 30 w 478"/>
                <a:gd name="T5" fmla="*/ 0 h 146"/>
                <a:gd name="T6" fmla="*/ 0 w 478"/>
                <a:gd name="T7" fmla="*/ 30 h 146"/>
                <a:gd name="T8" fmla="*/ 0 w 478"/>
                <a:gd name="T9" fmla="*/ 116 h 146"/>
                <a:gd name="T10" fmla="*/ 30 w 478"/>
                <a:gd name="T11" fmla="*/ 146 h 146"/>
                <a:gd name="T12" fmla="*/ 448 w 478"/>
                <a:gd name="T13" fmla="*/ 146 h 146"/>
                <a:gd name="T14" fmla="*/ 478 w 478"/>
                <a:gd name="T15" fmla="*/ 116 h 146"/>
                <a:gd name="T16" fmla="*/ 478 w 478"/>
                <a:gd name="T17" fmla="*/ 30 h 146"/>
                <a:gd name="T18" fmla="*/ 164 w 478"/>
                <a:gd name="T19" fmla="*/ 87 h 146"/>
                <a:gd name="T20" fmla="*/ 56 w 478"/>
                <a:gd name="T21" fmla="*/ 87 h 146"/>
                <a:gd name="T22" fmla="*/ 56 w 478"/>
                <a:gd name="T23" fmla="*/ 59 h 146"/>
                <a:gd name="T24" fmla="*/ 164 w 478"/>
                <a:gd name="T25" fmla="*/ 59 h 146"/>
                <a:gd name="T26" fmla="*/ 164 w 478"/>
                <a:gd name="T27" fmla="*/ 87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8" h="146">
                  <a:moveTo>
                    <a:pt x="478" y="30"/>
                  </a:moveTo>
                  <a:cubicBezTo>
                    <a:pt x="478" y="14"/>
                    <a:pt x="465" y="0"/>
                    <a:pt x="448" y="0"/>
                  </a:cubicBezTo>
                  <a:cubicBezTo>
                    <a:pt x="30" y="0"/>
                    <a:pt x="30" y="0"/>
                    <a:pt x="30" y="0"/>
                  </a:cubicBezTo>
                  <a:cubicBezTo>
                    <a:pt x="13" y="0"/>
                    <a:pt x="0" y="14"/>
                    <a:pt x="0" y="30"/>
                  </a:cubicBezTo>
                  <a:cubicBezTo>
                    <a:pt x="0" y="116"/>
                    <a:pt x="0" y="116"/>
                    <a:pt x="0" y="116"/>
                  </a:cubicBezTo>
                  <a:cubicBezTo>
                    <a:pt x="0" y="133"/>
                    <a:pt x="13" y="146"/>
                    <a:pt x="30" y="146"/>
                  </a:cubicBezTo>
                  <a:cubicBezTo>
                    <a:pt x="448" y="146"/>
                    <a:pt x="448" y="146"/>
                    <a:pt x="448" y="146"/>
                  </a:cubicBezTo>
                  <a:cubicBezTo>
                    <a:pt x="465" y="146"/>
                    <a:pt x="478" y="133"/>
                    <a:pt x="478" y="116"/>
                  </a:cubicBezTo>
                  <a:lnTo>
                    <a:pt x="478" y="30"/>
                  </a:lnTo>
                  <a:close/>
                  <a:moveTo>
                    <a:pt x="164" y="87"/>
                  </a:moveTo>
                  <a:cubicBezTo>
                    <a:pt x="56" y="87"/>
                    <a:pt x="56" y="87"/>
                    <a:pt x="56" y="87"/>
                  </a:cubicBezTo>
                  <a:cubicBezTo>
                    <a:pt x="56" y="59"/>
                    <a:pt x="56" y="59"/>
                    <a:pt x="56" y="59"/>
                  </a:cubicBezTo>
                  <a:cubicBezTo>
                    <a:pt x="164" y="59"/>
                    <a:pt x="164" y="59"/>
                    <a:pt x="164" y="59"/>
                  </a:cubicBezTo>
                  <a:lnTo>
                    <a:pt x="164"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69" name="Freeform 48"/>
            <p:cNvSpPr>
              <a:spLocks noEditPoints="1"/>
            </p:cNvSpPr>
            <p:nvPr/>
          </p:nvSpPr>
          <p:spPr bwMode="auto">
            <a:xfrm>
              <a:off x="13246100" y="10018713"/>
              <a:ext cx="1792288" cy="547688"/>
            </a:xfrm>
            <a:custGeom>
              <a:avLst/>
              <a:gdLst>
                <a:gd name="T0" fmla="*/ 478 w 478"/>
                <a:gd name="T1" fmla="*/ 30 h 146"/>
                <a:gd name="T2" fmla="*/ 448 w 478"/>
                <a:gd name="T3" fmla="*/ 0 h 146"/>
                <a:gd name="T4" fmla="*/ 30 w 478"/>
                <a:gd name="T5" fmla="*/ 0 h 146"/>
                <a:gd name="T6" fmla="*/ 0 w 478"/>
                <a:gd name="T7" fmla="*/ 30 h 146"/>
                <a:gd name="T8" fmla="*/ 0 w 478"/>
                <a:gd name="T9" fmla="*/ 116 h 146"/>
                <a:gd name="T10" fmla="*/ 30 w 478"/>
                <a:gd name="T11" fmla="*/ 146 h 146"/>
                <a:gd name="T12" fmla="*/ 448 w 478"/>
                <a:gd name="T13" fmla="*/ 146 h 146"/>
                <a:gd name="T14" fmla="*/ 478 w 478"/>
                <a:gd name="T15" fmla="*/ 116 h 146"/>
                <a:gd name="T16" fmla="*/ 478 w 478"/>
                <a:gd name="T17" fmla="*/ 30 h 146"/>
                <a:gd name="T18" fmla="*/ 164 w 478"/>
                <a:gd name="T19" fmla="*/ 87 h 146"/>
                <a:gd name="T20" fmla="*/ 56 w 478"/>
                <a:gd name="T21" fmla="*/ 87 h 146"/>
                <a:gd name="T22" fmla="*/ 56 w 478"/>
                <a:gd name="T23" fmla="*/ 59 h 146"/>
                <a:gd name="T24" fmla="*/ 164 w 478"/>
                <a:gd name="T25" fmla="*/ 59 h 146"/>
                <a:gd name="T26" fmla="*/ 164 w 478"/>
                <a:gd name="T27" fmla="*/ 87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8" h="146">
                  <a:moveTo>
                    <a:pt x="478" y="30"/>
                  </a:moveTo>
                  <a:cubicBezTo>
                    <a:pt x="478" y="13"/>
                    <a:pt x="465" y="0"/>
                    <a:pt x="448" y="0"/>
                  </a:cubicBezTo>
                  <a:cubicBezTo>
                    <a:pt x="30" y="0"/>
                    <a:pt x="30" y="0"/>
                    <a:pt x="30" y="0"/>
                  </a:cubicBezTo>
                  <a:cubicBezTo>
                    <a:pt x="13" y="0"/>
                    <a:pt x="0" y="13"/>
                    <a:pt x="0" y="30"/>
                  </a:cubicBezTo>
                  <a:cubicBezTo>
                    <a:pt x="0" y="116"/>
                    <a:pt x="0" y="116"/>
                    <a:pt x="0" y="116"/>
                  </a:cubicBezTo>
                  <a:cubicBezTo>
                    <a:pt x="0" y="132"/>
                    <a:pt x="13" y="146"/>
                    <a:pt x="30" y="146"/>
                  </a:cubicBezTo>
                  <a:cubicBezTo>
                    <a:pt x="448" y="146"/>
                    <a:pt x="448" y="146"/>
                    <a:pt x="448" y="146"/>
                  </a:cubicBezTo>
                  <a:cubicBezTo>
                    <a:pt x="465" y="146"/>
                    <a:pt x="478" y="132"/>
                    <a:pt x="478" y="116"/>
                  </a:cubicBezTo>
                  <a:lnTo>
                    <a:pt x="478" y="30"/>
                  </a:lnTo>
                  <a:close/>
                  <a:moveTo>
                    <a:pt x="164" y="87"/>
                  </a:moveTo>
                  <a:cubicBezTo>
                    <a:pt x="56" y="87"/>
                    <a:pt x="56" y="87"/>
                    <a:pt x="56" y="87"/>
                  </a:cubicBezTo>
                  <a:cubicBezTo>
                    <a:pt x="56" y="59"/>
                    <a:pt x="56" y="59"/>
                    <a:pt x="56" y="59"/>
                  </a:cubicBezTo>
                  <a:cubicBezTo>
                    <a:pt x="164" y="59"/>
                    <a:pt x="164" y="59"/>
                    <a:pt x="164" y="59"/>
                  </a:cubicBezTo>
                  <a:lnTo>
                    <a:pt x="164"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70" name="Freeform 49"/>
            <p:cNvSpPr>
              <a:spLocks noEditPoints="1"/>
            </p:cNvSpPr>
            <p:nvPr/>
          </p:nvSpPr>
          <p:spPr bwMode="auto">
            <a:xfrm>
              <a:off x="13246100" y="10633075"/>
              <a:ext cx="1792288" cy="547688"/>
            </a:xfrm>
            <a:custGeom>
              <a:avLst/>
              <a:gdLst>
                <a:gd name="T0" fmla="*/ 448 w 478"/>
                <a:gd name="T1" fmla="*/ 0 h 146"/>
                <a:gd name="T2" fmla="*/ 30 w 478"/>
                <a:gd name="T3" fmla="*/ 0 h 146"/>
                <a:gd name="T4" fmla="*/ 0 w 478"/>
                <a:gd name="T5" fmla="*/ 30 h 146"/>
                <a:gd name="T6" fmla="*/ 0 w 478"/>
                <a:gd name="T7" fmla="*/ 116 h 146"/>
                <a:gd name="T8" fmla="*/ 30 w 478"/>
                <a:gd name="T9" fmla="*/ 146 h 146"/>
                <a:gd name="T10" fmla="*/ 448 w 478"/>
                <a:gd name="T11" fmla="*/ 146 h 146"/>
                <a:gd name="T12" fmla="*/ 478 w 478"/>
                <a:gd name="T13" fmla="*/ 116 h 146"/>
                <a:gd name="T14" fmla="*/ 478 w 478"/>
                <a:gd name="T15" fmla="*/ 30 h 146"/>
                <a:gd name="T16" fmla="*/ 448 w 478"/>
                <a:gd name="T17" fmla="*/ 0 h 146"/>
                <a:gd name="T18" fmla="*/ 164 w 478"/>
                <a:gd name="T19" fmla="*/ 87 h 146"/>
                <a:gd name="T20" fmla="*/ 56 w 478"/>
                <a:gd name="T21" fmla="*/ 87 h 146"/>
                <a:gd name="T22" fmla="*/ 56 w 478"/>
                <a:gd name="T23" fmla="*/ 59 h 146"/>
                <a:gd name="T24" fmla="*/ 164 w 478"/>
                <a:gd name="T25" fmla="*/ 59 h 146"/>
                <a:gd name="T26" fmla="*/ 164 w 478"/>
                <a:gd name="T27" fmla="*/ 87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8" h="146">
                  <a:moveTo>
                    <a:pt x="448" y="0"/>
                  </a:moveTo>
                  <a:cubicBezTo>
                    <a:pt x="30" y="0"/>
                    <a:pt x="30" y="0"/>
                    <a:pt x="30" y="0"/>
                  </a:cubicBezTo>
                  <a:cubicBezTo>
                    <a:pt x="13" y="0"/>
                    <a:pt x="0" y="14"/>
                    <a:pt x="0" y="30"/>
                  </a:cubicBezTo>
                  <a:cubicBezTo>
                    <a:pt x="0" y="116"/>
                    <a:pt x="0" y="116"/>
                    <a:pt x="0" y="116"/>
                  </a:cubicBezTo>
                  <a:cubicBezTo>
                    <a:pt x="0" y="133"/>
                    <a:pt x="13" y="146"/>
                    <a:pt x="30" y="146"/>
                  </a:cubicBezTo>
                  <a:cubicBezTo>
                    <a:pt x="448" y="146"/>
                    <a:pt x="448" y="146"/>
                    <a:pt x="448" y="146"/>
                  </a:cubicBezTo>
                  <a:cubicBezTo>
                    <a:pt x="465" y="146"/>
                    <a:pt x="478" y="133"/>
                    <a:pt x="478" y="116"/>
                  </a:cubicBezTo>
                  <a:cubicBezTo>
                    <a:pt x="478" y="30"/>
                    <a:pt x="478" y="30"/>
                    <a:pt x="478" y="30"/>
                  </a:cubicBezTo>
                  <a:cubicBezTo>
                    <a:pt x="478" y="14"/>
                    <a:pt x="465" y="0"/>
                    <a:pt x="448" y="0"/>
                  </a:cubicBezTo>
                  <a:close/>
                  <a:moveTo>
                    <a:pt x="164" y="87"/>
                  </a:moveTo>
                  <a:cubicBezTo>
                    <a:pt x="56" y="87"/>
                    <a:pt x="56" y="87"/>
                    <a:pt x="56" y="87"/>
                  </a:cubicBezTo>
                  <a:cubicBezTo>
                    <a:pt x="56" y="59"/>
                    <a:pt x="56" y="59"/>
                    <a:pt x="56" y="59"/>
                  </a:cubicBezTo>
                  <a:cubicBezTo>
                    <a:pt x="164" y="59"/>
                    <a:pt x="164" y="59"/>
                    <a:pt x="164" y="59"/>
                  </a:cubicBezTo>
                  <a:lnTo>
                    <a:pt x="164"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grpSp>
      <p:sp>
        <p:nvSpPr>
          <p:cNvPr id="252" name="TextBox 251"/>
          <p:cNvSpPr txBox="1"/>
          <p:nvPr/>
        </p:nvSpPr>
        <p:spPr>
          <a:xfrm>
            <a:off x="1381917" y="4384330"/>
            <a:ext cx="1014368" cy="253916"/>
          </a:xfrm>
          <a:prstGeom prst="rect">
            <a:avLst/>
          </a:prstGeom>
          <a:noFill/>
        </p:spPr>
        <p:txBody>
          <a:bodyPr wrap="square" rtlCol="0">
            <a:spAutoFit/>
          </a:bodyPr>
          <a:lstStyle/>
          <a:p>
            <a:pPr algn="ctr" defTabSz="1088291"/>
            <a:r>
              <a:rPr lang="en-US" sz="1050" b="1" dirty="0">
                <a:solidFill>
                  <a:srgbClr val="414141"/>
                </a:solidFill>
                <a:latin typeface="Arial"/>
              </a:rPr>
              <a:t>Client/Server</a:t>
            </a:r>
          </a:p>
        </p:txBody>
      </p:sp>
      <p:sp>
        <p:nvSpPr>
          <p:cNvPr id="181" name="TextBox 180"/>
          <p:cNvSpPr txBox="1"/>
          <p:nvPr/>
        </p:nvSpPr>
        <p:spPr>
          <a:xfrm>
            <a:off x="3296642" y="1271801"/>
            <a:ext cx="1216361" cy="369332"/>
          </a:xfrm>
          <a:prstGeom prst="rect">
            <a:avLst/>
          </a:prstGeom>
          <a:noFill/>
        </p:spPr>
        <p:txBody>
          <a:bodyPr wrap="square" rtlCol="0">
            <a:spAutoFit/>
          </a:bodyPr>
          <a:lstStyle/>
          <a:p>
            <a:pPr algn="ctr" defTabSz="1088291"/>
            <a:r>
              <a:rPr lang="en-US" dirty="0">
                <a:solidFill>
                  <a:srgbClr val="FFFFFF"/>
                </a:solidFill>
                <a:latin typeface="Arial"/>
              </a:rPr>
              <a:t>SaaS</a:t>
            </a:r>
            <a:endParaRPr lang="en-US" dirty="0">
              <a:solidFill>
                <a:srgbClr val="FFFFFF"/>
              </a:solidFill>
              <a:latin typeface="Arial"/>
            </a:endParaRPr>
          </a:p>
        </p:txBody>
      </p:sp>
      <p:grpSp>
        <p:nvGrpSpPr>
          <p:cNvPr id="232" name="Group 231"/>
          <p:cNvGrpSpPr/>
          <p:nvPr/>
        </p:nvGrpSpPr>
        <p:grpSpPr>
          <a:xfrm>
            <a:off x="1464033" y="2052625"/>
            <a:ext cx="773220" cy="776906"/>
            <a:chOff x="1376363" y="784226"/>
            <a:chExt cx="1331912" cy="1338262"/>
          </a:xfrm>
          <a:solidFill>
            <a:schemeClr val="accent1"/>
          </a:solidFill>
        </p:grpSpPr>
        <p:sp>
          <p:nvSpPr>
            <p:cNvPr id="11" name="Freeform 8"/>
            <p:cNvSpPr>
              <a:spLocks noEditPoints="1"/>
            </p:cNvSpPr>
            <p:nvPr/>
          </p:nvSpPr>
          <p:spPr bwMode="auto">
            <a:xfrm>
              <a:off x="1376363" y="1344613"/>
              <a:ext cx="1331912" cy="222250"/>
            </a:xfrm>
            <a:custGeom>
              <a:avLst/>
              <a:gdLst>
                <a:gd name="T0" fmla="*/ 73 w 295"/>
                <a:gd name="T1" fmla="*/ 47 h 49"/>
                <a:gd name="T2" fmla="*/ 60 w 295"/>
                <a:gd name="T3" fmla="*/ 49 h 49"/>
                <a:gd name="T4" fmla="*/ 48 w 295"/>
                <a:gd name="T5" fmla="*/ 26 h 49"/>
                <a:gd name="T6" fmla="*/ 43 w 295"/>
                <a:gd name="T7" fmla="*/ 26 h 49"/>
                <a:gd name="T8" fmla="*/ 31 w 295"/>
                <a:gd name="T9" fmla="*/ 49 h 49"/>
                <a:gd name="T10" fmla="*/ 18 w 295"/>
                <a:gd name="T11" fmla="*/ 47 h 49"/>
                <a:gd name="T12" fmla="*/ 1 w 295"/>
                <a:gd name="T13" fmla="*/ 1 h 49"/>
                <a:gd name="T14" fmla="*/ 15 w 295"/>
                <a:gd name="T15" fmla="*/ 0 h 49"/>
                <a:gd name="T16" fmla="*/ 25 w 295"/>
                <a:gd name="T17" fmla="*/ 24 h 49"/>
                <a:gd name="T18" fmla="*/ 29 w 295"/>
                <a:gd name="T19" fmla="*/ 24 h 49"/>
                <a:gd name="T20" fmla="*/ 42 w 295"/>
                <a:gd name="T21" fmla="*/ 0 h 49"/>
                <a:gd name="T22" fmla="*/ 54 w 295"/>
                <a:gd name="T23" fmla="*/ 2 h 49"/>
                <a:gd name="T24" fmla="*/ 65 w 295"/>
                <a:gd name="T25" fmla="*/ 29 h 49"/>
                <a:gd name="T26" fmla="*/ 75 w 295"/>
                <a:gd name="T27" fmla="*/ 2 h 49"/>
                <a:gd name="T28" fmla="*/ 89 w 295"/>
                <a:gd name="T29" fmla="*/ 0 h 49"/>
                <a:gd name="T30" fmla="*/ 92 w 295"/>
                <a:gd name="T31" fmla="*/ 4 h 49"/>
                <a:gd name="T32" fmla="*/ 174 w 295"/>
                <a:gd name="T33" fmla="*/ 47 h 49"/>
                <a:gd name="T34" fmla="*/ 162 w 295"/>
                <a:gd name="T35" fmla="*/ 49 h 49"/>
                <a:gd name="T36" fmla="*/ 150 w 295"/>
                <a:gd name="T37" fmla="*/ 26 h 49"/>
                <a:gd name="T38" fmla="*/ 145 w 295"/>
                <a:gd name="T39" fmla="*/ 26 h 49"/>
                <a:gd name="T40" fmla="*/ 133 w 295"/>
                <a:gd name="T41" fmla="*/ 49 h 49"/>
                <a:gd name="T42" fmla="*/ 120 w 295"/>
                <a:gd name="T43" fmla="*/ 47 h 49"/>
                <a:gd name="T44" fmla="*/ 103 w 295"/>
                <a:gd name="T45" fmla="*/ 1 h 49"/>
                <a:gd name="T46" fmla="*/ 116 w 295"/>
                <a:gd name="T47" fmla="*/ 0 h 49"/>
                <a:gd name="T48" fmla="*/ 127 w 295"/>
                <a:gd name="T49" fmla="*/ 24 h 49"/>
                <a:gd name="T50" fmla="*/ 131 w 295"/>
                <a:gd name="T51" fmla="*/ 24 h 49"/>
                <a:gd name="T52" fmla="*/ 143 w 295"/>
                <a:gd name="T53" fmla="*/ 0 h 49"/>
                <a:gd name="T54" fmla="*/ 155 w 295"/>
                <a:gd name="T55" fmla="*/ 2 h 49"/>
                <a:gd name="T56" fmla="*/ 167 w 295"/>
                <a:gd name="T57" fmla="*/ 29 h 49"/>
                <a:gd name="T58" fmla="*/ 177 w 295"/>
                <a:gd name="T59" fmla="*/ 2 h 49"/>
                <a:gd name="T60" fmla="*/ 190 w 295"/>
                <a:gd name="T61" fmla="*/ 0 h 49"/>
                <a:gd name="T62" fmla="*/ 193 w 295"/>
                <a:gd name="T63" fmla="*/ 4 h 49"/>
                <a:gd name="T64" fmla="*/ 276 w 295"/>
                <a:gd name="T65" fmla="*/ 47 h 49"/>
                <a:gd name="T66" fmla="*/ 263 w 295"/>
                <a:gd name="T67" fmla="*/ 49 h 49"/>
                <a:gd name="T68" fmla="*/ 251 w 295"/>
                <a:gd name="T69" fmla="*/ 26 h 49"/>
                <a:gd name="T70" fmla="*/ 246 w 295"/>
                <a:gd name="T71" fmla="*/ 26 h 49"/>
                <a:gd name="T72" fmla="*/ 234 w 295"/>
                <a:gd name="T73" fmla="*/ 49 h 49"/>
                <a:gd name="T74" fmla="*/ 221 w 295"/>
                <a:gd name="T75" fmla="*/ 47 h 49"/>
                <a:gd name="T76" fmla="*/ 204 w 295"/>
                <a:gd name="T77" fmla="*/ 1 h 49"/>
                <a:gd name="T78" fmla="*/ 217 w 295"/>
                <a:gd name="T79" fmla="*/ 0 h 49"/>
                <a:gd name="T80" fmla="*/ 228 w 295"/>
                <a:gd name="T81" fmla="*/ 24 h 49"/>
                <a:gd name="T82" fmla="*/ 232 w 295"/>
                <a:gd name="T83" fmla="*/ 24 h 49"/>
                <a:gd name="T84" fmla="*/ 245 w 295"/>
                <a:gd name="T85" fmla="*/ 0 h 49"/>
                <a:gd name="T86" fmla="*/ 257 w 295"/>
                <a:gd name="T87" fmla="*/ 2 h 49"/>
                <a:gd name="T88" fmla="*/ 268 w 295"/>
                <a:gd name="T89" fmla="*/ 29 h 49"/>
                <a:gd name="T90" fmla="*/ 278 w 295"/>
                <a:gd name="T91" fmla="*/ 2 h 49"/>
                <a:gd name="T92" fmla="*/ 292 w 295"/>
                <a:gd name="T93" fmla="*/ 0 h 49"/>
                <a:gd name="T94" fmla="*/ 295 w 295"/>
                <a:gd name="T95" fmla="*/ 4 h 49"/>
                <a:gd name="T96" fmla="*/ 295 w 295"/>
                <a:gd name="T97" fmla="*/ 4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95" h="49">
                  <a:moveTo>
                    <a:pt x="92" y="4"/>
                  </a:moveTo>
                  <a:cubicBezTo>
                    <a:pt x="73" y="47"/>
                    <a:pt x="73" y="47"/>
                    <a:pt x="73" y="47"/>
                  </a:cubicBezTo>
                  <a:cubicBezTo>
                    <a:pt x="72" y="48"/>
                    <a:pt x="71" y="49"/>
                    <a:pt x="70" y="49"/>
                  </a:cubicBezTo>
                  <a:cubicBezTo>
                    <a:pt x="60" y="49"/>
                    <a:pt x="60" y="49"/>
                    <a:pt x="60" y="49"/>
                  </a:cubicBezTo>
                  <a:cubicBezTo>
                    <a:pt x="59" y="49"/>
                    <a:pt x="58" y="48"/>
                    <a:pt x="57" y="47"/>
                  </a:cubicBezTo>
                  <a:cubicBezTo>
                    <a:pt x="48" y="26"/>
                    <a:pt x="48" y="26"/>
                    <a:pt x="48" y="26"/>
                  </a:cubicBezTo>
                  <a:cubicBezTo>
                    <a:pt x="47" y="24"/>
                    <a:pt x="47" y="22"/>
                    <a:pt x="46" y="21"/>
                  </a:cubicBezTo>
                  <a:cubicBezTo>
                    <a:pt x="45" y="23"/>
                    <a:pt x="44" y="25"/>
                    <a:pt x="43" y="26"/>
                  </a:cubicBezTo>
                  <a:cubicBezTo>
                    <a:pt x="34" y="47"/>
                    <a:pt x="34" y="47"/>
                    <a:pt x="34" y="47"/>
                  </a:cubicBezTo>
                  <a:cubicBezTo>
                    <a:pt x="33" y="48"/>
                    <a:pt x="32" y="49"/>
                    <a:pt x="31" y="49"/>
                  </a:cubicBezTo>
                  <a:cubicBezTo>
                    <a:pt x="21" y="49"/>
                    <a:pt x="21" y="49"/>
                    <a:pt x="21" y="49"/>
                  </a:cubicBezTo>
                  <a:cubicBezTo>
                    <a:pt x="20" y="49"/>
                    <a:pt x="19" y="48"/>
                    <a:pt x="18" y="47"/>
                  </a:cubicBezTo>
                  <a:cubicBezTo>
                    <a:pt x="1" y="4"/>
                    <a:pt x="1" y="4"/>
                    <a:pt x="1" y="4"/>
                  </a:cubicBezTo>
                  <a:cubicBezTo>
                    <a:pt x="0" y="3"/>
                    <a:pt x="1" y="2"/>
                    <a:pt x="1" y="1"/>
                  </a:cubicBezTo>
                  <a:cubicBezTo>
                    <a:pt x="2" y="1"/>
                    <a:pt x="3" y="0"/>
                    <a:pt x="4" y="0"/>
                  </a:cubicBezTo>
                  <a:cubicBezTo>
                    <a:pt x="15" y="0"/>
                    <a:pt x="15" y="0"/>
                    <a:pt x="15" y="0"/>
                  </a:cubicBezTo>
                  <a:cubicBezTo>
                    <a:pt x="16" y="0"/>
                    <a:pt x="17" y="1"/>
                    <a:pt x="18" y="2"/>
                  </a:cubicBezTo>
                  <a:cubicBezTo>
                    <a:pt x="25" y="24"/>
                    <a:pt x="25" y="24"/>
                    <a:pt x="25" y="24"/>
                  </a:cubicBezTo>
                  <a:cubicBezTo>
                    <a:pt x="26" y="26"/>
                    <a:pt x="27" y="28"/>
                    <a:pt x="27" y="29"/>
                  </a:cubicBezTo>
                  <a:cubicBezTo>
                    <a:pt x="28" y="28"/>
                    <a:pt x="29" y="26"/>
                    <a:pt x="29" y="24"/>
                  </a:cubicBezTo>
                  <a:cubicBezTo>
                    <a:pt x="39" y="2"/>
                    <a:pt x="39" y="2"/>
                    <a:pt x="39" y="2"/>
                  </a:cubicBezTo>
                  <a:cubicBezTo>
                    <a:pt x="39" y="1"/>
                    <a:pt x="41" y="0"/>
                    <a:pt x="42" y="0"/>
                  </a:cubicBezTo>
                  <a:cubicBezTo>
                    <a:pt x="51" y="0"/>
                    <a:pt x="51" y="0"/>
                    <a:pt x="51" y="0"/>
                  </a:cubicBezTo>
                  <a:cubicBezTo>
                    <a:pt x="52" y="0"/>
                    <a:pt x="53" y="1"/>
                    <a:pt x="54" y="2"/>
                  </a:cubicBezTo>
                  <a:cubicBezTo>
                    <a:pt x="63" y="23"/>
                    <a:pt x="63" y="23"/>
                    <a:pt x="63" y="23"/>
                  </a:cubicBezTo>
                  <a:cubicBezTo>
                    <a:pt x="64" y="25"/>
                    <a:pt x="64" y="27"/>
                    <a:pt x="65" y="29"/>
                  </a:cubicBezTo>
                  <a:cubicBezTo>
                    <a:pt x="66" y="27"/>
                    <a:pt x="66" y="26"/>
                    <a:pt x="67" y="24"/>
                  </a:cubicBezTo>
                  <a:cubicBezTo>
                    <a:pt x="75" y="2"/>
                    <a:pt x="75" y="2"/>
                    <a:pt x="75" y="2"/>
                  </a:cubicBezTo>
                  <a:cubicBezTo>
                    <a:pt x="76" y="1"/>
                    <a:pt x="77" y="0"/>
                    <a:pt x="78" y="0"/>
                  </a:cubicBezTo>
                  <a:cubicBezTo>
                    <a:pt x="89" y="0"/>
                    <a:pt x="89" y="0"/>
                    <a:pt x="89" y="0"/>
                  </a:cubicBezTo>
                  <a:cubicBezTo>
                    <a:pt x="90" y="0"/>
                    <a:pt x="91" y="1"/>
                    <a:pt x="91" y="1"/>
                  </a:cubicBezTo>
                  <a:cubicBezTo>
                    <a:pt x="92" y="2"/>
                    <a:pt x="92" y="3"/>
                    <a:pt x="92" y="4"/>
                  </a:cubicBezTo>
                  <a:close/>
                  <a:moveTo>
                    <a:pt x="193" y="4"/>
                  </a:moveTo>
                  <a:cubicBezTo>
                    <a:pt x="174" y="47"/>
                    <a:pt x="174" y="47"/>
                    <a:pt x="174" y="47"/>
                  </a:cubicBezTo>
                  <a:cubicBezTo>
                    <a:pt x="174" y="48"/>
                    <a:pt x="173" y="49"/>
                    <a:pt x="171" y="49"/>
                  </a:cubicBezTo>
                  <a:cubicBezTo>
                    <a:pt x="162" y="49"/>
                    <a:pt x="162" y="49"/>
                    <a:pt x="162" y="49"/>
                  </a:cubicBezTo>
                  <a:cubicBezTo>
                    <a:pt x="160" y="49"/>
                    <a:pt x="159" y="48"/>
                    <a:pt x="159" y="47"/>
                  </a:cubicBezTo>
                  <a:cubicBezTo>
                    <a:pt x="150" y="26"/>
                    <a:pt x="150" y="26"/>
                    <a:pt x="150" y="26"/>
                  </a:cubicBezTo>
                  <a:cubicBezTo>
                    <a:pt x="149" y="24"/>
                    <a:pt x="148" y="22"/>
                    <a:pt x="147" y="21"/>
                  </a:cubicBezTo>
                  <a:cubicBezTo>
                    <a:pt x="147" y="23"/>
                    <a:pt x="146" y="25"/>
                    <a:pt x="145" y="26"/>
                  </a:cubicBezTo>
                  <a:cubicBezTo>
                    <a:pt x="135" y="47"/>
                    <a:pt x="135" y="47"/>
                    <a:pt x="135" y="47"/>
                  </a:cubicBezTo>
                  <a:cubicBezTo>
                    <a:pt x="135" y="48"/>
                    <a:pt x="134" y="49"/>
                    <a:pt x="133" y="49"/>
                  </a:cubicBezTo>
                  <a:cubicBezTo>
                    <a:pt x="123" y="49"/>
                    <a:pt x="123" y="49"/>
                    <a:pt x="123" y="49"/>
                  </a:cubicBezTo>
                  <a:cubicBezTo>
                    <a:pt x="122" y="49"/>
                    <a:pt x="120" y="48"/>
                    <a:pt x="120" y="47"/>
                  </a:cubicBezTo>
                  <a:cubicBezTo>
                    <a:pt x="102" y="4"/>
                    <a:pt x="102" y="4"/>
                    <a:pt x="102" y="4"/>
                  </a:cubicBezTo>
                  <a:cubicBezTo>
                    <a:pt x="102" y="3"/>
                    <a:pt x="102" y="2"/>
                    <a:pt x="103" y="1"/>
                  </a:cubicBezTo>
                  <a:cubicBezTo>
                    <a:pt x="103" y="1"/>
                    <a:pt x="104" y="0"/>
                    <a:pt x="105" y="0"/>
                  </a:cubicBezTo>
                  <a:cubicBezTo>
                    <a:pt x="116" y="0"/>
                    <a:pt x="116" y="0"/>
                    <a:pt x="116" y="0"/>
                  </a:cubicBezTo>
                  <a:cubicBezTo>
                    <a:pt x="117" y="0"/>
                    <a:pt x="119" y="1"/>
                    <a:pt x="119" y="2"/>
                  </a:cubicBezTo>
                  <a:cubicBezTo>
                    <a:pt x="127" y="24"/>
                    <a:pt x="127" y="24"/>
                    <a:pt x="127" y="24"/>
                  </a:cubicBezTo>
                  <a:cubicBezTo>
                    <a:pt x="127" y="26"/>
                    <a:pt x="128" y="28"/>
                    <a:pt x="129" y="29"/>
                  </a:cubicBezTo>
                  <a:cubicBezTo>
                    <a:pt x="129" y="28"/>
                    <a:pt x="130" y="26"/>
                    <a:pt x="131" y="24"/>
                  </a:cubicBezTo>
                  <a:cubicBezTo>
                    <a:pt x="140" y="2"/>
                    <a:pt x="140" y="2"/>
                    <a:pt x="140" y="2"/>
                  </a:cubicBezTo>
                  <a:cubicBezTo>
                    <a:pt x="141" y="1"/>
                    <a:pt x="142" y="0"/>
                    <a:pt x="143" y="0"/>
                  </a:cubicBezTo>
                  <a:cubicBezTo>
                    <a:pt x="152" y="0"/>
                    <a:pt x="152" y="0"/>
                    <a:pt x="152" y="0"/>
                  </a:cubicBezTo>
                  <a:cubicBezTo>
                    <a:pt x="154" y="0"/>
                    <a:pt x="155" y="1"/>
                    <a:pt x="155" y="2"/>
                  </a:cubicBezTo>
                  <a:cubicBezTo>
                    <a:pt x="164" y="23"/>
                    <a:pt x="164" y="23"/>
                    <a:pt x="164" y="23"/>
                  </a:cubicBezTo>
                  <a:cubicBezTo>
                    <a:pt x="165" y="25"/>
                    <a:pt x="166" y="27"/>
                    <a:pt x="167" y="29"/>
                  </a:cubicBezTo>
                  <a:cubicBezTo>
                    <a:pt x="167" y="27"/>
                    <a:pt x="168" y="26"/>
                    <a:pt x="168" y="24"/>
                  </a:cubicBezTo>
                  <a:cubicBezTo>
                    <a:pt x="177" y="2"/>
                    <a:pt x="177" y="2"/>
                    <a:pt x="177" y="2"/>
                  </a:cubicBezTo>
                  <a:cubicBezTo>
                    <a:pt x="177" y="1"/>
                    <a:pt x="179" y="0"/>
                    <a:pt x="180" y="0"/>
                  </a:cubicBezTo>
                  <a:cubicBezTo>
                    <a:pt x="190" y="0"/>
                    <a:pt x="190" y="0"/>
                    <a:pt x="190" y="0"/>
                  </a:cubicBezTo>
                  <a:cubicBezTo>
                    <a:pt x="191" y="0"/>
                    <a:pt x="192" y="1"/>
                    <a:pt x="193" y="1"/>
                  </a:cubicBezTo>
                  <a:cubicBezTo>
                    <a:pt x="194" y="2"/>
                    <a:pt x="194" y="3"/>
                    <a:pt x="193" y="4"/>
                  </a:cubicBezTo>
                  <a:close/>
                  <a:moveTo>
                    <a:pt x="295" y="4"/>
                  </a:moveTo>
                  <a:cubicBezTo>
                    <a:pt x="276" y="47"/>
                    <a:pt x="276" y="47"/>
                    <a:pt x="276" y="47"/>
                  </a:cubicBezTo>
                  <a:cubicBezTo>
                    <a:pt x="275" y="48"/>
                    <a:pt x="274" y="49"/>
                    <a:pt x="273" y="49"/>
                  </a:cubicBezTo>
                  <a:cubicBezTo>
                    <a:pt x="263" y="49"/>
                    <a:pt x="263" y="49"/>
                    <a:pt x="263" y="49"/>
                  </a:cubicBezTo>
                  <a:cubicBezTo>
                    <a:pt x="262" y="49"/>
                    <a:pt x="261" y="48"/>
                    <a:pt x="260" y="47"/>
                  </a:cubicBezTo>
                  <a:cubicBezTo>
                    <a:pt x="251" y="26"/>
                    <a:pt x="251" y="26"/>
                    <a:pt x="251" y="26"/>
                  </a:cubicBezTo>
                  <a:cubicBezTo>
                    <a:pt x="250" y="24"/>
                    <a:pt x="250" y="22"/>
                    <a:pt x="249" y="21"/>
                  </a:cubicBezTo>
                  <a:cubicBezTo>
                    <a:pt x="248" y="23"/>
                    <a:pt x="247" y="25"/>
                    <a:pt x="246" y="26"/>
                  </a:cubicBezTo>
                  <a:cubicBezTo>
                    <a:pt x="237" y="47"/>
                    <a:pt x="237" y="47"/>
                    <a:pt x="237" y="47"/>
                  </a:cubicBezTo>
                  <a:cubicBezTo>
                    <a:pt x="236" y="48"/>
                    <a:pt x="235" y="49"/>
                    <a:pt x="234" y="49"/>
                  </a:cubicBezTo>
                  <a:cubicBezTo>
                    <a:pt x="224" y="49"/>
                    <a:pt x="224" y="49"/>
                    <a:pt x="224" y="49"/>
                  </a:cubicBezTo>
                  <a:cubicBezTo>
                    <a:pt x="223" y="49"/>
                    <a:pt x="222" y="48"/>
                    <a:pt x="221" y="47"/>
                  </a:cubicBezTo>
                  <a:cubicBezTo>
                    <a:pt x="204" y="4"/>
                    <a:pt x="204" y="4"/>
                    <a:pt x="204" y="4"/>
                  </a:cubicBezTo>
                  <a:cubicBezTo>
                    <a:pt x="203" y="3"/>
                    <a:pt x="203" y="2"/>
                    <a:pt x="204" y="1"/>
                  </a:cubicBezTo>
                  <a:cubicBezTo>
                    <a:pt x="205" y="1"/>
                    <a:pt x="206" y="0"/>
                    <a:pt x="207" y="0"/>
                  </a:cubicBezTo>
                  <a:cubicBezTo>
                    <a:pt x="217" y="0"/>
                    <a:pt x="217" y="0"/>
                    <a:pt x="217" y="0"/>
                  </a:cubicBezTo>
                  <a:cubicBezTo>
                    <a:pt x="219" y="0"/>
                    <a:pt x="220" y="1"/>
                    <a:pt x="220" y="2"/>
                  </a:cubicBezTo>
                  <a:cubicBezTo>
                    <a:pt x="228" y="24"/>
                    <a:pt x="228" y="24"/>
                    <a:pt x="228" y="24"/>
                  </a:cubicBezTo>
                  <a:cubicBezTo>
                    <a:pt x="229" y="26"/>
                    <a:pt x="229" y="28"/>
                    <a:pt x="230" y="29"/>
                  </a:cubicBezTo>
                  <a:cubicBezTo>
                    <a:pt x="231" y="28"/>
                    <a:pt x="231" y="26"/>
                    <a:pt x="232" y="24"/>
                  </a:cubicBezTo>
                  <a:cubicBezTo>
                    <a:pt x="242" y="2"/>
                    <a:pt x="242" y="2"/>
                    <a:pt x="242" y="2"/>
                  </a:cubicBezTo>
                  <a:cubicBezTo>
                    <a:pt x="242" y="1"/>
                    <a:pt x="243" y="0"/>
                    <a:pt x="245" y="0"/>
                  </a:cubicBezTo>
                  <a:cubicBezTo>
                    <a:pt x="254" y="0"/>
                    <a:pt x="254" y="0"/>
                    <a:pt x="254" y="0"/>
                  </a:cubicBezTo>
                  <a:cubicBezTo>
                    <a:pt x="255" y="0"/>
                    <a:pt x="256" y="1"/>
                    <a:pt x="257" y="2"/>
                  </a:cubicBezTo>
                  <a:cubicBezTo>
                    <a:pt x="266" y="23"/>
                    <a:pt x="266" y="23"/>
                    <a:pt x="266" y="23"/>
                  </a:cubicBezTo>
                  <a:cubicBezTo>
                    <a:pt x="267" y="25"/>
                    <a:pt x="267" y="27"/>
                    <a:pt x="268" y="29"/>
                  </a:cubicBezTo>
                  <a:cubicBezTo>
                    <a:pt x="269" y="27"/>
                    <a:pt x="269" y="26"/>
                    <a:pt x="270" y="24"/>
                  </a:cubicBezTo>
                  <a:cubicBezTo>
                    <a:pt x="278" y="2"/>
                    <a:pt x="278" y="2"/>
                    <a:pt x="278" y="2"/>
                  </a:cubicBezTo>
                  <a:cubicBezTo>
                    <a:pt x="279" y="1"/>
                    <a:pt x="280" y="0"/>
                    <a:pt x="281" y="0"/>
                  </a:cubicBezTo>
                  <a:cubicBezTo>
                    <a:pt x="292" y="0"/>
                    <a:pt x="292" y="0"/>
                    <a:pt x="292" y="0"/>
                  </a:cubicBezTo>
                  <a:cubicBezTo>
                    <a:pt x="293" y="0"/>
                    <a:pt x="294" y="1"/>
                    <a:pt x="294" y="1"/>
                  </a:cubicBezTo>
                  <a:cubicBezTo>
                    <a:pt x="295" y="2"/>
                    <a:pt x="295" y="3"/>
                    <a:pt x="295" y="4"/>
                  </a:cubicBezTo>
                  <a:close/>
                  <a:moveTo>
                    <a:pt x="295" y="4"/>
                  </a:moveTo>
                  <a:cubicBezTo>
                    <a:pt x="295" y="4"/>
                    <a:pt x="295" y="4"/>
                    <a:pt x="295"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0" name="Freeform 9"/>
            <p:cNvSpPr>
              <a:spLocks noEditPoints="1"/>
            </p:cNvSpPr>
            <p:nvPr/>
          </p:nvSpPr>
          <p:spPr bwMode="auto">
            <a:xfrm>
              <a:off x="1408113" y="784226"/>
              <a:ext cx="1268412" cy="466725"/>
            </a:xfrm>
            <a:custGeom>
              <a:avLst/>
              <a:gdLst>
                <a:gd name="T0" fmla="*/ 24 w 281"/>
                <a:gd name="T1" fmla="*/ 103 h 103"/>
                <a:gd name="T2" fmla="*/ 36 w 281"/>
                <a:gd name="T3" fmla="*/ 79 h 103"/>
                <a:gd name="T4" fmla="*/ 38 w 281"/>
                <a:gd name="T5" fmla="*/ 80 h 103"/>
                <a:gd name="T6" fmla="*/ 59 w 281"/>
                <a:gd name="T7" fmla="*/ 80 h 103"/>
                <a:gd name="T8" fmla="*/ 54 w 281"/>
                <a:gd name="T9" fmla="*/ 103 h 103"/>
                <a:gd name="T10" fmla="*/ 77 w 281"/>
                <a:gd name="T11" fmla="*/ 103 h 103"/>
                <a:gd name="T12" fmla="*/ 83 w 281"/>
                <a:gd name="T13" fmla="*/ 80 h 103"/>
                <a:gd name="T14" fmla="*/ 197 w 281"/>
                <a:gd name="T15" fmla="*/ 80 h 103"/>
                <a:gd name="T16" fmla="*/ 203 w 281"/>
                <a:gd name="T17" fmla="*/ 103 h 103"/>
                <a:gd name="T18" fmla="*/ 227 w 281"/>
                <a:gd name="T19" fmla="*/ 103 h 103"/>
                <a:gd name="T20" fmla="*/ 221 w 281"/>
                <a:gd name="T21" fmla="*/ 80 h 103"/>
                <a:gd name="T22" fmla="*/ 243 w 281"/>
                <a:gd name="T23" fmla="*/ 80 h 103"/>
                <a:gd name="T24" fmla="*/ 245 w 281"/>
                <a:gd name="T25" fmla="*/ 79 h 103"/>
                <a:gd name="T26" fmla="*/ 257 w 281"/>
                <a:gd name="T27" fmla="*/ 103 h 103"/>
                <a:gd name="T28" fmla="*/ 281 w 281"/>
                <a:gd name="T29" fmla="*/ 103 h 103"/>
                <a:gd name="T30" fmla="*/ 140 w 281"/>
                <a:gd name="T31" fmla="*/ 0 h 103"/>
                <a:gd name="T32" fmla="*/ 0 w 281"/>
                <a:gd name="T33" fmla="*/ 103 h 103"/>
                <a:gd name="T34" fmla="*/ 24 w 281"/>
                <a:gd name="T35" fmla="*/ 103 h 103"/>
                <a:gd name="T36" fmla="*/ 226 w 281"/>
                <a:gd name="T37" fmla="*/ 57 h 103"/>
                <a:gd name="T38" fmla="*/ 212 w 281"/>
                <a:gd name="T39" fmla="*/ 57 h 103"/>
                <a:gd name="T40" fmla="*/ 203 w 281"/>
                <a:gd name="T41" fmla="*/ 40 h 103"/>
                <a:gd name="T42" fmla="*/ 226 w 281"/>
                <a:gd name="T43" fmla="*/ 57 h 103"/>
                <a:gd name="T44" fmla="*/ 140 w 281"/>
                <a:gd name="T45" fmla="*/ 23 h 103"/>
                <a:gd name="T46" fmla="*/ 186 w 281"/>
                <a:gd name="T47" fmla="*/ 57 h 103"/>
                <a:gd name="T48" fmla="*/ 94 w 281"/>
                <a:gd name="T49" fmla="*/ 57 h 103"/>
                <a:gd name="T50" fmla="*/ 140 w 281"/>
                <a:gd name="T51" fmla="*/ 23 h 103"/>
                <a:gd name="T52" fmla="*/ 78 w 281"/>
                <a:gd name="T53" fmla="*/ 40 h 103"/>
                <a:gd name="T54" fmla="*/ 68 w 281"/>
                <a:gd name="T55" fmla="*/ 57 h 103"/>
                <a:gd name="T56" fmla="*/ 55 w 281"/>
                <a:gd name="T57" fmla="*/ 57 h 103"/>
                <a:gd name="T58" fmla="*/ 78 w 281"/>
                <a:gd name="T59" fmla="*/ 40 h 103"/>
                <a:gd name="T60" fmla="*/ 78 w 281"/>
                <a:gd name="T61" fmla="*/ 40 h 103"/>
                <a:gd name="T62" fmla="*/ 78 w 281"/>
                <a:gd name="T63" fmla="*/ 4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1" h="103">
                  <a:moveTo>
                    <a:pt x="24" y="103"/>
                  </a:moveTo>
                  <a:cubicBezTo>
                    <a:pt x="27" y="94"/>
                    <a:pt x="31" y="87"/>
                    <a:pt x="36" y="79"/>
                  </a:cubicBezTo>
                  <a:cubicBezTo>
                    <a:pt x="36" y="80"/>
                    <a:pt x="37" y="80"/>
                    <a:pt x="38" y="80"/>
                  </a:cubicBezTo>
                  <a:cubicBezTo>
                    <a:pt x="59" y="80"/>
                    <a:pt x="59" y="80"/>
                    <a:pt x="59" y="80"/>
                  </a:cubicBezTo>
                  <a:cubicBezTo>
                    <a:pt x="57" y="87"/>
                    <a:pt x="55" y="95"/>
                    <a:pt x="54" y="103"/>
                  </a:cubicBezTo>
                  <a:cubicBezTo>
                    <a:pt x="77" y="103"/>
                    <a:pt x="77" y="103"/>
                    <a:pt x="77" y="103"/>
                  </a:cubicBezTo>
                  <a:cubicBezTo>
                    <a:pt x="79" y="95"/>
                    <a:pt x="81" y="87"/>
                    <a:pt x="83" y="80"/>
                  </a:cubicBezTo>
                  <a:cubicBezTo>
                    <a:pt x="197" y="80"/>
                    <a:pt x="197" y="80"/>
                    <a:pt x="197" y="80"/>
                  </a:cubicBezTo>
                  <a:cubicBezTo>
                    <a:pt x="200" y="87"/>
                    <a:pt x="202" y="95"/>
                    <a:pt x="203" y="103"/>
                  </a:cubicBezTo>
                  <a:cubicBezTo>
                    <a:pt x="227" y="103"/>
                    <a:pt x="227" y="103"/>
                    <a:pt x="227" y="103"/>
                  </a:cubicBezTo>
                  <a:cubicBezTo>
                    <a:pt x="225" y="95"/>
                    <a:pt x="223" y="87"/>
                    <a:pt x="221" y="80"/>
                  </a:cubicBezTo>
                  <a:cubicBezTo>
                    <a:pt x="243" y="80"/>
                    <a:pt x="243" y="80"/>
                    <a:pt x="243" y="80"/>
                  </a:cubicBezTo>
                  <a:cubicBezTo>
                    <a:pt x="243" y="80"/>
                    <a:pt x="244" y="80"/>
                    <a:pt x="245" y="79"/>
                  </a:cubicBezTo>
                  <a:cubicBezTo>
                    <a:pt x="249" y="87"/>
                    <a:pt x="253" y="94"/>
                    <a:pt x="257" y="103"/>
                  </a:cubicBezTo>
                  <a:cubicBezTo>
                    <a:pt x="281" y="103"/>
                    <a:pt x="281" y="103"/>
                    <a:pt x="281" y="103"/>
                  </a:cubicBezTo>
                  <a:cubicBezTo>
                    <a:pt x="262" y="43"/>
                    <a:pt x="206" y="0"/>
                    <a:pt x="140" y="0"/>
                  </a:cubicBezTo>
                  <a:cubicBezTo>
                    <a:pt x="75" y="0"/>
                    <a:pt x="19" y="43"/>
                    <a:pt x="0" y="103"/>
                  </a:cubicBezTo>
                  <a:lnTo>
                    <a:pt x="24" y="103"/>
                  </a:lnTo>
                  <a:close/>
                  <a:moveTo>
                    <a:pt x="226" y="57"/>
                  </a:moveTo>
                  <a:cubicBezTo>
                    <a:pt x="212" y="57"/>
                    <a:pt x="212" y="57"/>
                    <a:pt x="212" y="57"/>
                  </a:cubicBezTo>
                  <a:cubicBezTo>
                    <a:pt x="209" y="51"/>
                    <a:pt x="206" y="45"/>
                    <a:pt x="203" y="40"/>
                  </a:cubicBezTo>
                  <a:cubicBezTo>
                    <a:pt x="211" y="45"/>
                    <a:pt x="219" y="51"/>
                    <a:pt x="226" y="57"/>
                  </a:cubicBezTo>
                  <a:close/>
                  <a:moveTo>
                    <a:pt x="140" y="23"/>
                  </a:moveTo>
                  <a:cubicBezTo>
                    <a:pt x="158" y="23"/>
                    <a:pt x="174" y="36"/>
                    <a:pt x="186" y="57"/>
                  </a:cubicBezTo>
                  <a:cubicBezTo>
                    <a:pt x="94" y="57"/>
                    <a:pt x="94" y="57"/>
                    <a:pt x="94" y="57"/>
                  </a:cubicBezTo>
                  <a:cubicBezTo>
                    <a:pt x="106" y="36"/>
                    <a:pt x="123" y="23"/>
                    <a:pt x="140" y="23"/>
                  </a:cubicBezTo>
                  <a:close/>
                  <a:moveTo>
                    <a:pt x="78" y="40"/>
                  </a:moveTo>
                  <a:cubicBezTo>
                    <a:pt x="74" y="45"/>
                    <a:pt x="71" y="51"/>
                    <a:pt x="68" y="57"/>
                  </a:cubicBezTo>
                  <a:cubicBezTo>
                    <a:pt x="55" y="57"/>
                    <a:pt x="55" y="57"/>
                    <a:pt x="55" y="57"/>
                  </a:cubicBezTo>
                  <a:cubicBezTo>
                    <a:pt x="62" y="51"/>
                    <a:pt x="69" y="45"/>
                    <a:pt x="78" y="40"/>
                  </a:cubicBezTo>
                  <a:close/>
                  <a:moveTo>
                    <a:pt x="78" y="40"/>
                  </a:moveTo>
                  <a:cubicBezTo>
                    <a:pt x="78" y="40"/>
                    <a:pt x="78" y="40"/>
                    <a:pt x="78" y="4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30" name="Freeform 10"/>
            <p:cNvSpPr>
              <a:spLocks noEditPoints="1"/>
            </p:cNvSpPr>
            <p:nvPr/>
          </p:nvSpPr>
          <p:spPr bwMode="auto">
            <a:xfrm>
              <a:off x="1408113" y="1662113"/>
              <a:ext cx="1268412" cy="460375"/>
            </a:xfrm>
            <a:custGeom>
              <a:avLst/>
              <a:gdLst>
                <a:gd name="T0" fmla="*/ 257 w 281"/>
                <a:gd name="T1" fmla="*/ 0 h 102"/>
                <a:gd name="T2" fmla="*/ 245 w 281"/>
                <a:gd name="T3" fmla="*/ 23 h 102"/>
                <a:gd name="T4" fmla="*/ 243 w 281"/>
                <a:gd name="T5" fmla="*/ 22 h 102"/>
                <a:gd name="T6" fmla="*/ 221 w 281"/>
                <a:gd name="T7" fmla="*/ 22 h 102"/>
                <a:gd name="T8" fmla="*/ 227 w 281"/>
                <a:gd name="T9" fmla="*/ 0 h 102"/>
                <a:gd name="T10" fmla="*/ 203 w 281"/>
                <a:gd name="T11" fmla="*/ 0 h 102"/>
                <a:gd name="T12" fmla="*/ 197 w 281"/>
                <a:gd name="T13" fmla="*/ 22 h 102"/>
                <a:gd name="T14" fmla="*/ 83 w 281"/>
                <a:gd name="T15" fmla="*/ 22 h 102"/>
                <a:gd name="T16" fmla="*/ 77 w 281"/>
                <a:gd name="T17" fmla="*/ 0 h 102"/>
                <a:gd name="T18" fmla="*/ 54 w 281"/>
                <a:gd name="T19" fmla="*/ 0 h 102"/>
                <a:gd name="T20" fmla="*/ 59 w 281"/>
                <a:gd name="T21" fmla="*/ 22 h 102"/>
                <a:gd name="T22" fmla="*/ 38 w 281"/>
                <a:gd name="T23" fmla="*/ 22 h 102"/>
                <a:gd name="T24" fmla="*/ 36 w 281"/>
                <a:gd name="T25" fmla="*/ 23 h 102"/>
                <a:gd name="T26" fmla="*/ 24 w 281"/>
                <a:gd name="T27" fmla="*/ 0 h 102"/>
                <a:gd name="T28" fmla="*/ 0 w 281"/>
                <a:gd name="T29" fmla="*/ 0 h 102"/>
                <a:gd name="T30" fmla="*/ 140 w 281"/>
                <a:gd name="T31" fmla="*/ 102 h 102"/>
                <a:gd name="T32" fmla="*/ 281 w 281"/>
                <a:gd name="T33" fmla="*/ 0 h 102"/>
                <a:gd name="T34" fmla="*/ 257 w 281"/>
                <a:gd name="T35" fmla="*/ 0 h 102"/>
                <a:gd name="T36" fmla="*/ 55 w 281"/>
                <a:gd name="T37" fmla="*/ 45 h 102"/>
                <a:gd name="T38" fmla="*/ 68 w 281"/>
                <a:gd name="T39" fmla="*/ 45 h 102"/>
                <a:gd name="T40" fmla="*/ 78 w 281"/>
                <a:gd name="T41" fmla="*/ 62 h 102"/>
                <a:gd name="T42" fmla="*/ 55 w 281"/>
                <a:gd name="T43" fmla="*/ 45 h 102"/>
                <a:gd name="T44" fmla="*/ 140 w 281"/>
                <a:gd name="T45" fmla="*/ 79 h 102"/>
                <a:gd name="T46" fmla="*/ 94 w 281"/>
                <a:gd name="T47" fmla="*/ 45 h 102"/>
                <a:gd name="T48" fmla="*/ 186 w 281"/>
                <a:gd name="T49" fmla="*/ 45 h 102"/>
                <a:gd name="T50" fmla="*/ 140 w 281"/>
                <a:gd name="T51" fmla="*/ 79 h 102"/>
                <a:gd name="T52" fmla="*/ 203 w 281"/>
                <a:gd name="T53" fmla="*/ 62 h 102"/>
                <a:gd name="T54" fmla="*/ 212 w 281"/>
                <a:gd name="T55" fmla="*/ 45 h 102"/>
                <a:gd name="T56" fmla="*/ 226 w 281"/>
                <a:gd name="T57" fmla="*/ 45 h 102"/>
                <a:gd name="T58" fmla="*/ 203 w 281"/>
                <a:gd name="T59" fmla="*/ 62 h 102"/>
                <a:gd name="T60" fmla="*/ 203 w 281"/>
                <a:gd name="T61" fmla="*/ 62 h 102"/>
                <a:gd name="T62" fmla="*/ 203 w 281"/>
                <a:gd name="T63" fmla="*/ 6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1" h="102">
                  <a:moveTo>
                    <a:pt x="257" y="0"/>
                  </a:moveTo>
                  <a:cubicBezTo>
                    <a:pt x="253" y="8"/>
                    <a:pt x="249" y="16"/>
                    <a:pt x="245" y="23"/>
                  </a:cubicBezTo>
                  <a:cubicBezTo>
                    <a:pt x="244" y="23"/>
                    <a:pt x="243" y="22"/>
                    <a:pt x="243" y="22"/>
                  </a:cubicBezTo>
                  <a:cubicBezTo>
                    <a:pt x="221" y="22"/>
                    <a:pt x="221" y="22"/>
                    <a:pt x="221" y="22"/>
                  </a:cubicBezTo>
                  <a:cubicBezTo>
                    <a:pt x="223" y="15"/>
                    <a:pt x="225" y="8"/>
                    <a:pt x="227" y="0"/>
                  </a:cubicBezTo>
                  <a:cubicBezTo>
                    <a:pt x="203" y="0"/>
                    <a:pt x="203" y="0"/>
                    <a:pt x="203" y="0"/>
                  </a:cubicBezTo>
                  <a:cubicBezTo>
                    <a:pt x="202" y="8"/>
                    <a:pt x="200" y="15"/>
                    <a:pt x="197" y="22"/>
                  </a:cubicBezTo>
                  <a:cubicBezTo>
                    <a:pt x="83" y="22"/>
                    <a:pt x="83" y="22"/>
                    <a:pt x="83" y="22"/>
                  </a:cubicBezTo>
                  <a:cubicBezTo>
                    <a:pt x="81" y="15"/>
                    <a:pt x="79" y="8"/>
                    <a:pt x="77" y="0"/>
                  </a:cubicBezTo>
                  <a:cubicBezTo>
                    <a:pt x="54" y="0"/>
                    <a:pt x="54" y="0"/>
                    <a:pt x="54" y="0"/>
                  </a:cubicBezTo>
                  <a:cubicBezTo>
                    <a:pt x="55" y="8"/>
                    <a:pt x="57" y="15"/>
                    <a:pt x="59" y="22"/>
                  </a:cubicBezTo>
                  <a:cubicBezTo>
                    <a:pt x="38" y="22"/>
                    <a:pt x="38" y="22"/>
                    <a:pt x="38" y="22"/>
                  </a:cubicBezTo>
                  <a:cubicBezTo>
                    <a:pt x="37" y="22"/>
                    <a:pt x="36" y="23"/>
                    <a:pt x="36" y="23"/>
                  </a:cubicBezTo>
                  <a:cubicBezTo>
                    <a:pt x="31" y="16"/>
                    <a:pt x="27" y="8"/>
                    <a:pt x="24" y="0"/>
                  </a:cubicBezTo>
                  <a:cubicBezTo>
                    <a:pt x="0" y="0"/>
                    <a:pt x="0" y="0"/>
                    <a:pt x="0" y="0"/>
                  </a:cubicBezTo>
                  <a:cubicBezTo>
                    <a:pt x="19" y="59"/>
                    <a:pt x="75" y="102"/>
                    <a:pt x="140" y="102"/>
                  </a:cubicBezTo>
                  <a:cubicBezTo>
                    <a:pt x="206" y="102"/>
                    <a:pt x="262" y="59"/>
                    <a:pt x="281" y="0"/>
                  </a:cubicBezTo>
                  <a:lnTo>
                    <a:pt x="257" y="0"/>
                  </a:lnTo>
                  <a:close/>
                  <a:moveTo>
                    <a:pt x="55" y="45"/>
                  </a:moveTo>
                  <a:cubicBezTo>
                    <a:pt x="68" y="45"/>
                    <a:pt x="68" y="45"/>
                    <a:pt x="68" y="45"/>
                  </a:cubicBezTo>
                  <a:cubicBezTo>
                    <a:pt x="71" y="51"/>
                    <a:pt x="74" y="57"/>
                    <a:pt x="78" y="62"/>
                  </a:cubicBezTo>
                  <a:cubicBezTo>
                    <a:pt x="69" y="58"/>
                    <a:pt x="62" y="52"/>
                    <a:pt x="55" y="45"/>
                  </a:cubicBezTo>
                  <a:close/>
                  <a:moveTo>
                    <a:pt x="140" y="79"/>
                  </a:moveTo>
                  <a:cubicBezTo>
                    <a:pt x="123" y="79"/>
                    <a:pt x="106" y="66"/>
                    <a:pt x="94" y="45"/>
                  </a:cubicBezTo>
                  <a:cubicBezTo>
                    <a:pt x="186" y="45"/>
                    <a:pt x="186" y="45"/>
                    <a:pt x="186" y="45"/>
                  </a:cubicBezTo>
                  <a:cubicBezTo>
                    <a:pt x="174" y="66"/>
                    <a:pt x="158" y="79"/>
                    <a:pt x="140" y="79"/>
                  </a:cubicBezTo>
                  <a:close/>
                  <a:moveTo>
                    <a:pt x="203" y="62"/>
                  </a:moveTo>
                  <a:cubicBezTo>
                    <a:pt x="206" y="57"/>
                    <a:pt x="209" y="51"/>
                    <a:pt x="212" y="45"/>
                  </a:cubicBezTo>
                  <a:cubicBezTo>
                    <a:pt x="226" y="45"/>
                    <a:pt x="226" y="45"/>
                    <a:pt x="226" y="45"/>
                  </a:cubicBezTo>
                  <a:cubicBezTo>
                    <a:pt x="219" y="52"/>
                    <a:pt x="211" y="58"/>
                    <a:pt x="203" y="62"/>
                  </a:cubicBezTo>
                  <a:close/>
                  <a:moveTo>
                    <a:pt x="203" y="62"/>
                  </a:moveTo>
                  <a:cubicBezTo>
                    <a:pt x="203" y="62"/>
                    <a:pt x="203" y="62"/>
                    <a:pt x="203" y="6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grpSp>
      <p:cxnSp>
        <p:nvCxnSpPr>
          <p:cNvPr id="186" name="Straight Connector 185"/>
          <p:cNvCxnSpPr/>
          <p:nvPr/>
        </p:nvCxnSpPr>
        <p:spPr bwMode="auto">
          <a:xfrm flipH="1">
            <a:off x="2303507" y="3464288"/>
            <a:ext cx="1035478" cy="363720"/>
          </a:xfrm>
          <a:prstGeom prst="line">
            <a:avLst/>
          </a:prstGeom>
          <a:noFill/>
          <a:ln w="19050" cap="flat" cmpd="sng" algn="ctr">
            <a:solidFill>
              <a:schemeClr val="bg2">
                <a:lumMod val="40000"/>
                <a:lumOff val="60000"/>
              </a:schemeClr>
            </a:solidFill>
            <a:prstDash val="sysDash"/>
            <a:round/>
            <a:headEnd type="none" w="med" len="med"/>
            <a:tailEnd type="none" w="med" len="med"/>
          </a:ln>
          <a:effectLst/>
        </p:spPr>
      </p:cxnSp>
      <p:cxnSp>
        <p:nvCxnSpPr>
          <p:cNvPr id="188" name="Straight Connector 187"/>
          <p:cNvCxnSpPr/>
          <p:nvPr/>
        </p:nvCxnSpPr>
        <p:spPr bwMode="auto">
          <a:xfrm>
            <a:off x="4408107" y="3464288"/>
            <a:ext cx="1035478" cy="363720"/>
          </a:xfrm>
          <a:prstGeom prst="line">
            <a:avLst/>
          </a:prstGeom>
          <a:noFill/>
          <a:ln w="19050" cap="flat" cmpd="sng" algn="ctr">
            <a:solidFill>
              <a:schemeClr val="bg2">
                <a:lumMod val="40000"/>
                <a:lumOff val="60000"/>
              </a:schemeClr>
            </a:solidFill>
            <a:prstDash val="sysDash"/>
            <a:round/>
            <a:headEnd type="none" w="med" len="med"/>
            <a:tailEnd type="none" w="med" len="med"/>
          </a:ln>
          <a:effectLst/>
        </p:spPr>
      </p:cxnSp>
      <p:sp>
        <p:nvSpPr>
          <p:cNvPr id="4" name="TextBox 3"/>
          <p:cNvSpPr txBox="1"/>
          <p:nvPr/>
        </p:nvSpPr>
        <p:spPr>
          <a:xfrm>
            <a:off x="3778207" y="1867435"/>
            <a:ext cx="314674" cy="276999"/>
          </a:xfrm>
          <a:prstGeom prst="rect">
            <a:avLst/>
          </a:prstGeom>
          <a:solidFill>
            <a:schemeClr val="tx1"/>
          </a:solidFill>
          <a:ln>
            <a:solidFill>
              <a:schemeClr val="accent3"/>
            </a:solidFill>
          </a:ln>
        </p:spPr>
        <p:txBody>
          <a:bodyPr wrap="none" lIns="45720" tIns="45720" rIns="45720" bIns="45720" rtlCol="0">
            <a:spAutoFit/>
          </a:bodyPr>
          <a:lstStyle/>
          <a:p>
            <a:pPr algn="ctr" defTabSz="1088291"/>
            <a:r>
              <a:rPr lang="en-US" sz="1200" dirty="0">
                <a:solidFill>
                  <a:srgbClr val="414141"/>
                </a:solidFill>
                <a:latin typeface="Arial"/>
              </a:rPr>
              <a:t>S</a:t>
            </a:r>
            <a:r>
              <a:rPr lang="en-US" sz="1200" dirty="0">
                <a:solidFill>
                  <a:srgbClr val="414141"/>
                </a:solidFill>
                <a:latin typeface="Arial"/>
              </a:rPr>
              <a:t>G</a:t>
            </a:r>
            <a:endParaRPr lang="en-US" sz="1600" dirty="0">
              <a:solidFill>
                <a:srgbClr val="414141"/>
              </a:solidFill>
              <a:latin typeface="Arial"/>
            </a:endParaRPr>
          </a:p>
        </p:txBody>
      </p:sp>
      <p:sp>
        <p:nvSpPr>
          <p:cNvPr id="101" name="TextBox 100"/>
          <p:cNvSpPr txBox="1"/>
          <p:nvPr/>
        </p:nvSpPr>
        <p:spPr>
          <a:xfrm>
            <a:off x="2648225" y="2596243"/>
            <a:ext cx="430066" cy="276999"/>
          </a:xfrm>
          <a:prstGeom prst="rect">
            <a:avLst/>
          </a:prstGeom>
          <a:solidFill>
            <a:schemeClr val="tx1"/>
          </a:solidFill>
          <a:ln>
            <a:solidFill>
              <a:schemeClr val="accent3"/>
            </a:solidFill>
          </a:ln>
        </p:spPr>
        <p:txBody>
          <a:bodyPr wrap="none" lIns="45720" tIns="45720" rIns="45720" bIns="45720" rtlCol="0">
            <a:spAutoFit/>
          </a:bodyPr>
          <a:lstStyle/>
          <a:p>
            <a:pPr algn="ctr" defTabSz="1088291"/>
            <a:r>
              <a:rPr lang="en-US" sz="1200" dirty="0">
                <a:solidFill>
                  <a:srgbClr val="414141"/>
                </a:solidFill>
                <a:latin typeface="Arial"/>
              </a:rPr>
              <a:t>ADC</a:t>
            </a:r>
          </a:p>
        </p:txBody>
      </p:sp>
      <p:sp>
        <p:nvSpPr>
          <p:cNvPr id="103" name="TextBox 102"/>
          <p:cNvSpPr txBox="1"/>
          <p:nvPr/>
        </p:nvSpPr>
        <p:spPr>
          <a:xfrm>
            <a:off x="2503554" y="3488303"/>
            <a:ext cx="736665" cy="276999"/>
          </a:xfrm>
          <a:prstGeom prst="rect">
            <a:avLst/>
          </a:prstGeom>
          <a:solidFill>
            <a:schemeClr val="tx1"/>
          </a:solidFill>
          <a:ln>
            <a:solidFill>
              <a:schemeClr val="accent3"/>
            </a:solidFill>
          </a:ln>
        </p:spPr>
        <p:txBody>
          <a:bodyPr wrap="none" lIns="45720" tIns="45720" rIns="45720" bIns="45720" rtlCol="0">
            <a:spAutoFit/>
          </a:bodyPr>
          <a:lstStyle/>
          <a:p>
            <a:pPr algn="ctr" defTabSz="1088291"/>
            <a:r>
              <a:rPr lang="en-US" sz="1200" dirty="0">
                <a:solidFill>
                  <a:srgbClr val="414141"/>
                </a:solidFill>
                <a:latin typeface="Arial"/>
              </a:rPr>
              <a:t>SSL VPN</a:t>
            </a:r>
          </a:p>
        </p:txBody>
      </p:sp>
      <p:sp>
        <p:nvSpPr>
          <p:cNvPr id="104" name="TextBox 103"/>
          <p:cNvSpPr txBox="1"/>
          <p:nvPr/>
        </p:nvSpPr>
        <p:spPr>
          <a:xfrm>
            <a:off x="4691371" y="3488302"/>
            <a:ext cx="536941" cy="276999"/>
          </a:xfrm>
          <a:prstGeom prst="rect">
            <a:avLst/>
          </a:prstGeom>
          <a:solidFill>
            <a:schemeClr val="tx1"/>
          </a:solidFill>
          <a:ln>
            <a:solidFill>
              <a:schemeClr val="accent3"/>
            </a:solidFill>
          </a:ln>
        </p:spPr>
        <p:txBody>
          <a:bodyPr wrap="none" lIns="45720" tIns="45720" rIns="45720" bIns="45720" rtlCol="0">
            <a:spAutoFit/>
          </a:bodyPr>
          <a:lstStyle/>
          <a:p>
            <a:pPr algn="ctr" defTabSz="1088291"/>
            <a:r>
              <a:rPr lang="en-US" sz="1200" dirty="0" err="1">
                <a:solidFill>
                  <a:srgbClr val="414141"/>
                </a:solidFill>
                <a:latin typeface="Arial"/>
              </a:rPr>
              <a:t>mVPN</a:t>
            </a:r>
            <a:endParaRPr lang="en-US" sz="1200" dirty="0">
              <a:solidFill>
                <a:srgbClr val="414141"/>
              </a:solidFill>
              <a:latin typeface="Arial"/>
            </a:endParaRPr>
          </a:p>
        </p:txBody>
      </p:sp>
      <p:grpSp>
        <p:nvGrpSpPr>
          <p:cNvPr id="128" name="Group 127"/>
          <p:cNvGrpSpPr/>
          <p:nvPr/>
        </p:nvGrpSpPr>
        <p:grpSpPr>
          <a:xfrm>
            <a:off x="1292706" y="4064340"/>
            <a:ext cx="633978" cy="251893"/>
            <a:chOff x="3048000" y="4597400"/>
            <a:chExt cx="711200" cy="282575"/>
          </a:xfrm>
          <a:solidFill>
            <a:schemeClr val="accent1"/>
          </a:solidFill>
        </p:grpSpPr>
        <p:sp>
          <p:nvSpPr>
            <p:cNvPr id="129" name="Freeform 55"/>
            <p:cNvSpPr>
              <a:spLocks noEditPoints="1"/>
            </p:cNvSpPr>
            <p:nvPr/>
          </p:nvSpPr>
          <p:spPr bwMode="auto">
            <a:xfrm>
              <a:off x="3048000" y="4597400"/>
              <a:ext cx="711200" cy="282575"/>
            </a:xfrm>
            <a:custGeom>
              <a:avLst/>
              <a:gdLst>
                <a:gd name="T0" fmla="*/ 829 w 877"/>
                <a:gd name="T1" fmla="*/ 0 h 349"/>
                <a:gd name="T2" fmla="*/ 47 w 877"/>
                <a:gd name="T3" fmla="*/ 0 h 349"/>
                <a:gd name="T4" fmla="*/ 0 w 877"/>
                <a:gd name="T5" fmla="*/ 48 h 349"/>
                <a:gd name="T6" fmla="*/ 0 w 877"/>
                <a:gd name="T7" fmla="*/ 301 h 349"/>
                <a:gd name="T8" fmla="*/ 47 w 877"/>
                <a:gd name="T9" fmla="*/ 349 h 349"/>
                <a:gd name="T10" fmla="*/ 829 w 877"/>
                <a:gd name="T11" fmla="*/ 349 h 349"/>
                <a:gd name="T12" fmla="*/ 877 w 877"/>
                <a:gd name="T13" fmla="*/ 301 h 349"/>
                <a:gd name="T14" fmla="*/ 877 w 877"/>
                <a:gd name="T15" fmla="*/ 48 h 349"/>
                <a:gd name="T16" fmla="*/ 829 w 877"/>
                <a:gd name="T17" fmla="*/ 0 h 349"/>
                <a:gd name="T18" fmla="*/ 836 w 877"/>
                <a:gd name="T19" fmla="*/ 302 h 349"/>
                <a:gd name="T20" fmla="*/ 42 w 877"/>
                <a:gd name="T21" fmla="*/ 302 h 349"/>
                <a:gd name="T22" fmla="*/ 42 w 877"/>
                <a:gd name="T23" fmla="*/ 44 h 349"/>
                <a:gd name="T24" fmla="*/ 836 w 877"/>
                <a:gd name="T25" fmla="*/ 44 h 349"/>
                <a:gd name="T26" fmla="*/ 836 w 877"/>
                <a:gd name="T27" fmla="*/ 302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7" h="349">
                  <a:moveTo>
                    <a:pt x="829" y="0"/>
                  </a:moveTo>
                  <a:cubicBezTo>
                    <a:pt x="47" y="0"/>
                    <a:pt x="47" y="0"/>
                    <a:pt x="47" y="0"/>
                  </a:cubicBezTo>
                  <a:cubicBezTo>
                    <a:pt x="21" y="0"/>
                    <a:pt x="0" y="22"/>
                    <a:pt x="0" y="48"/>
                  </a:cubicBezTo>
                  <a:cubicBezTo>
                    <a:pt x="0" y="301"/>
                    <a:pt x="0" y="301"/>
                    <a:pt x="0" y="301"/>
                  </a:cubicBezTo>
                  <a:cubicBezTo>
                    <a:pt x="0" y="328"/>
                    <a:pt x="21" y="349"/>
                    <a:pt x="47" y="349"/>
                  </a:cubicBezTo>
                  <a:cubicBezTo>
                    <a:pt x="829" y="349"/>
                    <a:pt x="829" y="349"/>
                    <a:pt x="829" y="349"/>
                  </a:cubicBezTo>
                  <a:cubicBezTo>
                    <a:pt x="855" y="349"/>
                    <a:pt x="877" y="328"/>
                    <a:pt x="877" y="301"/>
                  </a:cubicBezTo>
                  <a:cubicBezTo>
                    <a:pt x="877" y="48"/>
                    <a:pt x="877" y="48"/>
                    <a:pt x="877" y="48"/>
                  </a:cubicBezTo>
                  <a:cubicBezTo>
                    <a:pt x="877" y="22"/>
                    <a:pt x="855" y="0"/>
                    <a:pt x="829" y="0"/>
                  </a:cubicBezTo>
                  <a:close/>
                  <a:moveTo>
                    <a:pt x="836" y="302"/>
                  </a:moveTo>
                  <a:cubicBezTo>
                    <a:pt x="42" y="302"/>
                    <a:pt x="42" y="302"/>
                    <a:pt x="42" y="302"/>
                  </a:cubicBezTo>
                  <a:cubicBezTo>
                    <a:pt x="42" y="44"/>
                    <a:pt x="42" y="44"/>
                    <a:pt x="42" y="44"/>
                  </a:cubicBezTo>
                  <a:cubicBezTo>
                    <a:pt x="836" y="44"/>
                    <a:pt x="836" y="44"/>
                    <a:pt x="836" y="44"/>
                  </a:cubicBezTo>
                  <a:lnTo>
                    <a:pt x="836" y="3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30" name="Freeform 56"/>
            <p:cNvSpPr>
              <a:spLocks noEditPoints="1"/>
            </p:cNvSpPr>
            <p:nvPr/>
          </p:nvSpPr>
          <p:spPr bwMode="auto">
            <a:xfrm>
              <a:off x="3098800" y="4656138"/>
              <a:ext cx="606425" cy="165100"/>
            </a:xfrm>
            <a:custGeom>
              <a:avLst/>
              <a:gdLst>
                <a:gd name="T0" fmla="*/ 382 w 382"/>
                <a:gd name="T1" fmla="*/ 0 h 104"/>
                <a:gd name="T2" fmla="*/ 0 w 382"/>
                <a:gd name="T3" fmla="*/ 0 h 104"/>
                <a:gd name="T4" fmla="*/ 0 w 382"/>
                <a:gd name="T5" fmla="*/ 104 h 104"/>
                <a:gd name="T6" fmla="*/ 382 w 382"/>
                <a:gd name="T7" fmla="*/ 104 h 104"/>
                <a:gd name="T8" fmla="*/ 382 w 382"/>
                <a:gd name="T9" fmla="*/ 0 h 104"/>
                <a:gd name="T10" fmla="*/ 126 w 382"/>
                <a:gd name="T11" fmla="*/ 75 h 104"/>
                <a:gd name="T12" fmla="*/ 31 w 382"/>
                <a:gd name="T13" fmla="*/ 75 h 104"/>
                <a:gd name="T14" fmla="*/ 31 w 382"/>
                <a:gd name="T15" fmla="*/ 55 h 104"/>
                <a:gd name="T16" fmla="*/ 126 w 382"/>
                <a:gd name="T17" fmla="*/ 55 h 104"/>
                <a:gd name="T18" fmla="*/ 126 w 382"/>
                <a:gd name="T19" fmla="*/ 75 h 104"/>
                <a:gd name="T20" fmla="*/ 126 w 382"/>
                <a:gd name="T21" fmla="*/ 43 h 104"/>
                <a:gd name="T22" fmla="*/ 31 w 382"/>
                <a:gd name="T23" fmla="*/ 43 h 104"/>
                <a:gd name="T24" fmla="*/ 31 w 382"/>
                <a:gd name="T25" fmla="*/ 24 h 104"/>
                <a:gd name="T26" fmla="*/ 126 w 382"/>
                <a:gd name="T27" fmla="*/ 24 h 104"/>
                <a:gd name="T28" fmla="*/ 126 w 382"/>
                <a:gd name="T29" fmla="*/ 43 h 104"/>
                <a:gd name="T30" fmla="*/ 188 w 382"/>
                <a:gd name="T31" fmla="*/ 79 h 104"/>
                <a:gd name="T32" fmla="*/ 158 w 382"/>
                <a:gd name="T33" fmla="*/ 75 h 104"/>
                <a:gd name="T34" fmla="*/ 158 w 382"/>
                <a:gd name="T35" fmla="*/ 51 h 104"/>
                <a:gd name="T36" fmla="*/ 188 w 382"/>
                <a:gd name="T37" fmla="*/ 52 h 104"/>
                <a:gd name="T38" fmla="*/ 188 w 382"/>
                <a:gd name="T39" fmla="*/ 79 h 104"/>
                <a:gd name="T40" fmla="*/ 188 w 382"/>
                <a:gd name="T41" fmla="*/ 48 h 104"/>
                <a:gd name="T42" fmla="*/ 158 w 382"/>
                <a:gd name="T43" fmla="*/ 48 h 104"/>
                <a:gd name="T44" fmla="*/ 158 w 382"/>
                <a:gd name="T45" fmla="*/ 25 h 104"/>
                <a:gd name="T46" fmla="*/ 188 w 382"/>
                <a:gd name="T47" fmla="*/ 21 h 104"/>
                <a:gd name="T48" fmla="*/ 188 w 382"/>
                <a:gd name="T49" fmla="*/ 48 h 104"/>
                <a:gd name="T50" fmla="*/ 229 w 382"/>
                <a:gd name="T51" fmla="*/ 85 h 104"/>
                <a:gd name="T52" fmla="*/ 191 w 382"/>
                <a:gd name="T53" fmla="*/ 80 h 104"/>
                <a:gd name="T54" fmla="*/ 191 w 382"/>
                <a:gd name="T55" fmla="*/ 52 h 104"/>
                <a:gd name="T56" fmla="*/ 229 w 382"/>
                <a:gd name="T57" fmla="*/ 52 h 104"/>
                <a:gd name="T58" fmla="*/ 229 w 382"/>
                <a:gd name="T59" fmla="*/ 85 h 104"/>
                <a:gd name="T60" fmla="*/ 229 w 382"/>
                <a:gd name="T61" fmla="*/ 48 h 104"/>
                <a:gd name="T62" fmla="*/ 191 w 382"/>
                <a:gd name="T63" fmla="*/ 48 h 104"/>
                <a:gd name="T64" fmla="*/ 191 w 382"/>
                <a:gd name="T65" fmla="*/ 20 h 104"/>
                <a:gd name="T66" fmla="*/ 229 w 382"/>
                <a:gd name="T67" fmla="*/ 14 h 104"/>
                <a:gd name="T68" fmla="*/ 229 w 382"/>
                <a:gd name="T69" fmla="*/ 48 h 104"/>
                <a:gd name="T70" fmla="*/ 352 w 382"/>
                <a:gd name="T71" fmla="*/ 75 h 104"/>
                <a:gd name="T72" fmla="*/ 258 w 382"/>
                <a:gd name="T73" fmla="*/ 75 h 104"/>
                <a:gd name="T74" fmla="*/ 258 w 382"/>
                <a:gd name="T75" fmla="*/ 55 h 104"/>
                <a:gd name="T76" fmla="*/ 352 w 382"/>
                <a:gd name="T77" fmla="*/ 55 h 104"/>
                <a:gd name="T78" fmla="*/ 352 w 382"/>
                <a:gd name="T79" fmla="*/ 75 h 104"/>
                <a:gd name="T80" fmla="*/ 352 w 382"/>
                <a:gd name="T81" fmla="*/ 43 h 104"/>
                <a:gd name="T82" fmla="*/ 258 w 382"/>
                <a:gd name="T83" fmla="*/ 43 h 104"/>
                <a:gd name="T84" fmla="*/ 258 w 382"/>
                <a:gd name="T85" fmla="*/ 24 h 104"/>
                <a:gd name="T86" fmla="*/ 352 w 382"/>
                <a:gd name="T87" fmla="*/ 24 h 104"/>
                <a:gd name="T88" fmla="*/ 352 w 382"/>
                <a:gd name="T89" fmla="*/ 4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82" h="104">
                  <a:moveTo>
                    <a:pt x="382" y="0"/>
                  </a:moveTo>
                  <a:lnTo>
                    <a:pt x="0" y="0"/>
                  </a:lnTo>
                  <a:lnTo>
                    <a:pt x="0" y="104"/>
                  </a:lnTo>
                  <a:lnTo>
                    <a:pt x="382" y="104"/>
                  </a:lnTo>
                  <a:lnTo>
                    <a:pt x="382" y="0"/>
                  </a:lnTo>
                  <a:close/>
                  <a:moveTo>
                    <a:pt x="126" y="75"/>
                  </a:moveTo>
                  <a:lnTo>
                    <a:pt x="31" y="75"/>
                  </a:lnTo>
                  <a:lnTo>
                    <a:pt x="31" y="55"/>
                  </a:lnTo>
                  <a:lnTo>
                    <a:pt x="126" y="55"/>
                  </a:lnTo>
                  <a:lnTo>
                    <a:pt x="126" y="75"/>
                  </a:lnTo>
                  <a:close/>
                  <a:moveTo>
                    <a:pt x="126" y="43"/>
                  </a:moveTo>
                  <a:lnTo>
                    <a:pt x="31" y="43"/>
                  </a:lnTo>
                  <a:lnTo>
                    <a:pt x="31" y="24"/>
                  </a:lnTo>
                  <a:lnTo>
                    <a:pt x="126" y="24"/>
                  </a:lnTo>
                  <a:lnTo>
                    <a:pt x="126" y="43"/>
                  </a:lnTo>
                  <a:close/>
                  <a:moveTo>
                    <a:pt x="188" y="79"/>
                  </a:moveTo>
                  <a:lnTo>
                    <a:pt x="158" y="75"/>
                  </a:lnTo>
                  <a:lnTo>
                    <a:pt x="158" y="51"/>
                  </a:lnTo>
                  <a:lnTo>
                    <a:pt x="188" y="52"/>
                  </a:lnTo>
                  <a:lnTo>
                    <a:pt x="188" y="79"/>
                  </a:lnTo>
                  <a:close/>
                  <a:moveTo>
                    <a:pt x="188" y="48"/>
                  </a:moveTo>
                  <a:lnTo>
                    <a:pt x="158" y="48"/>
                  </a:lnTo>
                  <a:lnTo>
                    <a:pt x="158" y="25"/>
                  </a:lnTo>
                  <a:lnTo>
                    <a:pt x="188" y="21"/>
                  </a:lnTo>
                  <a:lnTo>
                    <a:pt x="188" y="48"/>
                  </a:lnTo>
                  <a:close/>
                  <a:moveTo>
                    <a:pt x="229" y="85"/>
                  </a:moveTo>
                  <a:lnTo>
                    <a:pt x="191" y="80"/>
                  </a:lnTo>
                  <a:lnTo>
                    <a:pt x="191" y="52"/>
                  </a:lnTo>
                  <a:lnTo>
                    <a:pt x="229" y="52"/>
                  </a:lnTo>
                  <a:lnTo>
                    <a:pt x="229" y="85"/>
                  </a:lnTo>
                  <a:close/>
                  <a:moveTo>
                    <a:pt x="229" y="48"/>
                  </a:moveTo>
                  <a:lnTo>
                    <a:pt x="191" y="48"/>
                  </a:lnTo>
                  <a:lnTo>
                    <a:pt x="191" y="20"/>
                  </a:lnTo>
                  <a:lnTo>
                    <a:pt x="229" y="14"/>
                  </a:lnTo>
                  <a:lnTo>
                    <a:pt x="229" y="48"/>
                  </a:lnTo>
                  <a:close/>
                  <a:moveTo>
                    <a:pt x="352" y="75"/>
                  </a:moveTo>
                  <a:lnTo>
                    <a:pt x="258" y="75"/>
                  </a:lnTo>
                  <a:lnTo>
                    <a:pt x="258" y="55"/>
                  </a:lnTo>
                  <a:lnTo>
                    <a:pt x="352" y="55"/>
                  </a:lnTo>
                  <a:lnTo>
                    <a:pt x="352" y="75"/>
                  </a:lnTo>
                  <a:close/>
                  <a:moveTo>
                    <a:pt x="352" y="43"/>
                  </a:moveTo>
                  <a:lnTo>
                    <a:pt x="258" y="43"/>
                  </a:lnTo>
                  <a:lnTo>
                    <a:pt x="258" y="24"/>
                  </a:lnTo>
                  <a:lnTo>
                    <a:pt x="352" y="24"/>
                  </a:lnTo>
                  <a:lnTo>
                    <a:pt x="352"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grpSp>
      <p:sp>
        <p:nvSpPr>
          <p:cNvPr id="168" name="Freeform 11"/>
          <p:cNvSpPr>
            <a:spLocks/>
          </p:cNvSpPr>
          <p:nvPr/>
        </p:nvSpPr>
        <p:spPr bwMode="auto">
          <a:xfrm>
            <a:off x="-1341706" y="4653492"/>
            <a:ext cx="10505111" cy="1004226"/>
          </a:xfrm>
          <a:custGeom>
            <a:avLst/>
            <a:gdLst>
              <a:gd name="T0" fmla="*/ 4354 w 4354"/>
              <a:gd name="T1" fmla="*/ 350 h 1419"/>
              <a:gd name="T2" fmla="*/ 2721 w 4354"/>
              <a:gd name="T3" fmla="*/ 0 h 1419"/>
              <a:gd name="T4" fmla="*/ 1602 w 4354"/>
              <a:gd name="T5" fmla="*/ 0 h 1419"/>
              <a:gd name="T6" fmla="*/ 0 w 4354"/>
              <a:gd name="T7" fmla="*/ 350 h 1419"/>
              <a:gd name="T8" fmla="*/ 0 w 4354"/>
              <a:gd name="T9" fmla="*/ 1419 h 1419"/>
              <a:gd name="T10" fmla="*/ 4354 w 4354"/>
              <a:gd name="T11" fmla="*/ 1419 h 1419"/>
              <a:gd name="T12" fmla="*/ 4354 w 4354"/>
              <a:gd name="T13" fmla="*/ 350 h 1419"/>
              <a:gd name="connsiteX0" fmla="*/ 10000 w 10000"/>
              <a:gd name="connsiteY0" fmla="*/ 2467 h 10000"/>
              <a:gd name="connsiteX1" fmla="*/ 6249 w 10000"/>
              <a:gd name="connsiteY1" fmla="*/ 0 h 10000"/>
              <a:gd name="connsiteX2" fmla="*/ 3679 w 10000"/>
              <a:gd name="connsiteY2" fmla="*/ 0 h 10000"/>
              <a:gd name="connsiteX3" fmla="*/ 0 w 10000"/>
              <a:gd name="connsiteY3" fmla="*/ 2467 h 10000"/>
              <a:gd name="connsiteX4" fmla="*/ 0 w 10000"/>
              <a:gd name="connsiteY4" fmla="*/ 10000 h 10000"/>
              <a:gd name="connsiteX5" fmla="*/ 9990 w 10000"/>
              <a:gd name="connsiteY5" fmla="*/ 6253 h 10000"/>
              <a:gd name="connsiteX6" fmla="*/ 10000 w 10000"/>
              <a:gd name="connsiteY6" fmla="*/ 2467 h 10000"/>
              <a:gd name="connsiteX0" fmla="*/ 10000 w 10000"/>
              <a:gd name="connsiteY0" fmla="*/ 2467 h 10000"/>
              <a:gd name="connsiteX1" fmla="*/ 6249 w 10000"/>
              <a:gd name="connsiteY1" fmla="*/ 0 h 10000"/>
              <a:gd name="connsiteX2" fmla="*/ 3679 w 10000"/>
              <a:gd name="connsiteY2" fmla="*/ 0 h 10000"/>
              <a:gd name="connsiteX3" fmla="*/ 0 w 10000"/>
              <a:gd name="connsiteY3" fmla="*/ 2467 h 10000"/>
              <a:gd name="connsiteX4" fmla="*/ 0 w 10000"/>
              <a:gd name="connsiteY4" fmla="*/ 10000 h 10000"/>
              <a:gd name="connsiteX5" fmla="*/ 9997 w 10000"/>
              <a:gd name="connsiteY5" fmla="*/ 5211 h 10000"/>
              <a:gd name="connsiteX6" fmla="*/ 10000 w 10000"/>
              <a:gd name="connsiteY6" fmla="*/ 2467 h 10000"/>
              <a:gd name="connsiteX0" fmla="*/ 10000 w 10000"/>
              <a:gd name="connsiteY0" fmla="*/ 2467 h 10000"/>
              <a:gd name="connsiteX1" fmla="*/ 6249 w 10000"/>
              <a:gd name="connsiteY1" fmla="*/ 0 h 10000"/>
              <a:gd name="connsiteX2" fmla="*/ 3679 w 10000"/>
              <a:gd name="connsiteY2" fmla="*/ 0 h 10000"/>
              <a:gd name="connsiteX3" fmla="*/ 0 w 10000"/>
              <a:gd name="connsiteY3" fmla="*/ 2467 h 10000"/>
              <a:gd name="connsiteX4" fmla="*/ 0 w 10000"/>
              <a:gd name="connsiteY4" fmla="*/ 10000 h 10000"/>
              <a:gd name="connsiteX5" fmla="*/ 9994 w 10000"/>
              <a:gd name="connsiteY5" fmla="*/ 9164 h 10000"/>
              <a:gd name="connsiteX6" fmla="*/ 10000 w 10000"/>
              <a:gd name="connsiteY6" fmla="*/ 2467 h 10000"/>
              <a:gd name="connsiteX0" fmla="*/ 10000 w 10000"/>
              <a:gd name="connsiteY0" fmla="*/ 2467 h 9164"/>
              <a:gd name="connsiteX1" fmla="*/ 6249 w 10000"/>
              <a:gd name="connsiteY1" fmla="*/ 0 h 9164"/>
              <a:gd name="connsiteX2" fmla="*/ 3679 w 10000"/>
              <a:gd name="connsiteY2" fmla="*/ 0 h 9164"/>
              <a:gd name="connsiteX3" fmla="*/ 0 w 10000"/>
              <a:gd name="connsiteY3" fmla="*/ 2467 h 9164"/>
              <a:gd name="connsiteX4" fmla="*/ 20 w 10000"/>
              <a:gd name="connsiteY4" fmla="*/ 7956 h 9164"/>
              <a:gd name="connsiteX5" fmla="*/ 9994 w 10000"/>
              <a:gd name="connsiteY5" fmla="*/ 9164 h 9164"/>
              <a:gd name="connsiteX6" fmla="*/ 10000 w 10000"/>
              <a:gd name="connsiteY6" fmla="*/ 2467 h 9164"/>
              <a:gd name="connsiteX0" fmla="*/ 10000 w 10000"/>
              <a:gd name="connsiteY0" fmla="*/ 2692 h 10022"/>
              <a:gd name="connsiteX1" fmla="*/ 6249 w 10000"/>
              <a:gd name="connsiteY1" fmla="*/ 0 h 10022"/>
              <a:gd name="connsiteX2" fmla="*/ 3679 w 10000"/>
              <a:gd name="connsiteY2" fmla="*/ 0 h 10022"/>
              <a:gd name="connsiteX3" fmla="*/ 0 w 10000"/>
              <a:gd name="connsiteY3" fmla="*/ 2692 h 10022"/>
              <a:gd name="connsiteX4" fmla="*/ 7 w 10000"/>
              <a:gd name="connsiteY4" fmla="*/ 10022 h 10022"/>
              <a:gd name="connsiteX5" fmla="*/ 9994 w 10000"/>
              <a:gd name="connsiteY5" fmla="*/ 10000 h 10022"/>
              <a:gd name="connsiteX6" fmla="*/ 10000 w 10000"/>
              <a:gd name="connsiteY6" fmla="*/ 2692 h 10022"/>
              <a:gd name="connsiteX0" fmla="*/ 10000 w 10000"/>
              <a:gd name="connsiteY0" fmla="*/ 2692 h 10000"/>
              <a:gd name="connsiteX1" fmla="*/ 6249 w 10000"/>
              <a:gd name="connsiteY1" fmla="*/ 0 h 10000"/>
              <a:gd name="connsiteX2" fmla="*/ 3679 w 10000"/>
              <a:gd name="connsiteY2" fmla="*/ 0 h 10000"/>
              <a:gd name="connsiteX3" fmla="*/ 0 w 10000"/>
              <a:gd name="connsiteY3" fmla="*/ 2692 h 10000"/>
              <a:gd name="connsiteX4" fmla="*/ 9994 w 10000"/>
              <a:gd name="connsiteY4" fmla="*/ 10000 h 10000"/>
              <a:gd name="connsiteX5" fmla="*/ 10000 w 10000"/>
              <a:gd name="connsiteY5" fmla="*/ 2692 h 10000"/>
              <a:gd name="connsiteX0" fmla="*/ 10000 w 10000"/>
              <a:gd name="connsiteY0" fmla="*/ 2692 h 2692"/>
              <a:gd name="connsiteX1" fmla="*/ 6249 w 10000"/>
              <a:gd name="connsiteY1" fmla="*/ 0 h 2692"/>
              <a:gd name="connsiteX2" fmla="*/ 3679 w 10000"/>
              <a:gd name="connsiteY2" fmla="*/ 0 h 2692"/>
              <a:gd name="connsiteX3" fmla="*/ 0 w 10000"/>
              <a:gd name="connsiteY3" fmla="*/ 2692 h 2692"/>
              <a:gd name="connsiteX4" fmla="*/ 10000 w 10000"/>
              <a:gd name="connsiteY4" fmla="*/ 2692 h 2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2692">
                <a:moveTo>
                  <a:pt x="10000" y="2692"/>
                </a:moveTo>
                <a:lnTo>
                  <a:pt x="6249" y="0"/>
                </a:lnTo>
                <a:lnTo>
                  <a:pt x="3679" y="0"/>
                </a:lnTo>
                <a:lnTo>
                  <a:pt x="0" y="2692"/>
                </a:lnTo>
                <a:cubicBezTo>
                  <a:pt x="1053" y="3141"/>
                  <a:pt x="8959" y="3141"/>
                  <a:pt x="10000" y="2692"/>
                </a:cubicBezTo>
                <a:close/>
              </a:path>
            </a:pathLst>
          </a:custGeom>
          <a:gradFill>
            <a:gsLst>
              <a:gs pos="0">
                <a:schemeClr val="bg1">
                  <a:lumMod val="13000"/>
                  <a:lumOff val="87000"/>
                </a:schemeClr>
              </a:gs>
              <a:gs pos="50000">
                <a:schemeClr val="bg1">
                  <a:alpha val="0"/>
                  <a:lumMod val="0"/>
                  <a:lumOff val="100000"/>
                </a:schemeClr>
              </a:gs>
            </a:gsLst>
            <a:lin ang="5400000" scaled="0"/>
          </a:gradFill>
          <a:ln>
            <a:noFill/>
          </a:ln>
        </p:spPr>
        <p:txBody>
          <a:bodyPr vert="horz" wrap="square" lIns="91440" tIns="45720" rIns="91440" bIns="45720" numCol="1" anchor="t" anchorCtr="0" compatLnSpc="1">
            <a:prstTxWarp prst="textNoShape">
              <a:avLst/>
            </a:prstTxWarp>
          </a:bodyPr>
          <a:lstStyle/>
          <a:p>
            <a:pPr algn="ctr" defTabSz="1088291"/>
            <a:endParaRPr lang="en-US" dirty="0">
              <a:solidFill>
                <a:srgbClr val="FFFFFF"/>
              </a:solidFill>
              <a:latin typeface="Arial"/>
            </a:endParaRPr>
          </a:p>
        </p:txBody>
      </p:sp>
      <p:grpSp>
        <p:nvGrpSpPr>
          <p:cNvPr id="169" name="Group 168"/>
          <p:cNvGrpSpPr/>
          <p:nvPr/>
        </p:nvGrpSpPr>
        <p:grpSpPr>
          <a:xfrm>
            <a:off x="5414121" y="5096678"/>
            <a:ext cx="1484205" cy="861194"/>
            <a:chOff x="7870243" y="5024458"/>
            <a:chExt cx="1664988" cy="966091"/>
          </a:xfrm>
        </p:grpSpPr>
        <p:sp>
          <p:nvSpPr>
            <p:cNvPr id="326" name="Oval 325"/>
            <p:cNvSpPr/>
            <p:nvPr/>
          </p:nvSpPr>
          <p:spPr bwMode="auto">
            <a:xfrm>
              <a:off x="8569140" y="5024458"/>
              <a:ext cx="966091" cy="966091"/>
            </a:xfrm>
            <a:prstGeom prst="ellipse">
              <a:avLst/>
            </a:prstGeom>
            <a:solidFill>
              <a:schemeClr val="tx2"/>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endParaRPr lang="en-US" dirty="0">
                <a:solidFill>
                  <a:srgbClr val="FFFFFF"/>
                </a:solidFill>
                <a:latin typeface="Arial" charset="0"/>
                <a:cs typeface="Arial" charset="0"/>
              </a:endParaRPr>
            </a:p>
          </p:txBody>
        </p:sp>
        <p:sp>
          <p:nvSpPr>
            <p:cNvPr id="327" name="Oval 326"/>
            <p:cNvSpPr/>
            <p:nvPr/>
          </p:nvSpPr>
          <p:spPr bwMode="auto">
            <a:xfrm>
              <a:off x="8204073" y="5163477"/>
              <a:ext cx="627462" cy="627462"/>
            </a:xfrm>
            <a:prstGeom prst="ellipse">
              <a:avLst/>
            </a:prstGeom>
            <a:solidFill>
              <a:schemeClr val="tx2"/>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lnSpcReduction="10000"/>
            </a:bodyPr>
            <a:lstStyle/>
            <a:p>
              <a:pPr algn="ctr" defTabSz="1461590" fontAlgn="base">
                <a:spcBef>
                  <a:spcPct val="0"/>
                </a:spcBef>
                <a:spcAft>
                  <a:spcPct val="0"/>
                </a:spcAft>
              </a:pPr>
              <a:endParaRPr lang="en-US" dirty="0">
                <a:solidFill>
                  <a:srgbClr val="FFFFFF"/>
                </a:solidFill>
                <a:latin typeface="Arial" charset="0"/>
                <a:cs typeface="Arial" charset="0"/>
              </a:endParaRPr>
            </a:p>
          </p:txBody>
        </p:sp>
        <p:sp>
          <p:nvSpPr>
            <p:cNvPr id="328" name="Oval 327"/>
            <p:cNvSpPr/>
            <p:nvPr/>
          </p:nvSpPr>
          <p:spPr bwMode="auto">
            <a:xfrm>
              <a:off x="7870243" y="5292555"/>
              <a:ext cx="697993" cy="697993"/>
            </a:xfrm>
            <a:prstGeom prst="ellipse">
              <a:avLst/>
            </a:prstGeom>
            <a:solidFill>
              <a:schemeClr val="tx2"/>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endParaRPr lang="en-US" dirty="0">
                <a:solidFill>
                  <a:srgbClr val="FFFFFF"/>
                </a:solidFill>
                <a:latin typeface="Arial" charset="0"/>
                <a:cs typeface="Arial" charset="0"/>
              </a:endParaRPr>
            </a:p>
          </p:txBody>
        </p:sp>
        <p:sp>
          <p:nvSpPr>
            <p:cNvPr id="329" name="Rectangle 328"/>
            <p:cNvSpPr/>
            <p:nvPr/>
          </p:nvSpPr>
          <p:spPr bwMode="auto">
            <a:xfrm>
              <a:off x="8204073" y="5651920"/>
              <a:ext cx="880106" cy="338628"/>
            </a:xfrm>
            <a:prstGeom prst="rect">
              <a:avLst/>
            </a:prstGeom>
            <a:solidFill>
              <a:schemeClr val="tx2"/>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fontScale="92500" lnSpcReduction="10000"/>
            </a:bodyPr>
            <a:lstStyle/>
            <a:p>
              <a:pPr algn="ctr" defTabSz="1461590" fontAlgn="base">
                <a:spcBef>
                  <a:spcPct val="0"/>
                </a:spcBef>
                <a:spcAft>
                  <a:spcPct val="0"/>
                </a:spcAft>
              </a:pPr>
              <a:endParaRPr lang="en-US" sz="1200" dirty="0">
                <a:solidFill>
                  <a:srgbClr val="FFFFFF"/>
                </a:solidFill>
                <a:latin typeface="Arial" charset="0"/>
                <a:cs typeface="Arial" charset="0"/>
              </a:endParaRPr>
            </a:p>
          </p:txBody>
        </p:sp>
      </p:grpSp>
      <p:grpSp>
        <p:nvGrpSpPr>
          <p:cNvPr id="170" name="Group 169"/>
          <p:cNvGrpSpPr/>
          <p:nvPr/>
        </p:nvGrpSpPr>
        <p:grpSpPr>
          <a:xfrm>
            <a:off x="622664" y="4936413"/>
            <a:ext cx="6096063" cy="1422392"/>
            <a:chOff x="2536147" y="4842757"/>
            <a:chExt cx="6838592" cy="1595646"/>
          </a:xfrm>
        </p:grpSpPr>
        <p:pic>
          <p:nvPicPr>
            <p:cNvPr id="171" name="Picture 170" descr="Cloud.png"/>
            <p:cNvPicPr>
              <a:picLocks noChangeAspect="1"/>
            </p:cNvPicPr>
            <p:nvPr/>
          </p:nvPicPr>
          <p:blipFill>
            <a:blip r:embed="rId3" cstate="print">
              <a:duotone>
                <a:prstClr val="black"/>
                <a:schemeClr val="tx2">
                  <a:tint val="45000"/>
                  <a:satMod val="400000"/>
                </a:schemeClr>
              </a:duotone>
              <a:extLst>
                <a:ext uri="{28A0092B-C50C-407E-A947-70E740481C1C}">
                  <a14:useLocalDpi xmlns:a14="http://schemas.microsoft.com/office/drawing/2010/main" val="0"/>
                </a:ext>
              </a:extLst>
            </a:blip>
            <a:stretch>
              <a:fillRect/>
            </a:stretch>
          </p:blipFill>
          <p:spPr>
            <a:xfrm>
              <a:off x="2536147" y="4984511"/>
              <a:ext cx="1706469" cy="1014886"/>
            </a:xfrm>
            <a:prstGeom prst="rect">
              <a:avLst/>
            </a:prstGeom>
          </p:spPr>
        </p:pic>
        <p:sp>
          <p:nvSpPr>
            <p:cNvPr id="172" name="TextBox 171"/>
            <p:cNvSpPr txBox="1"/>
            <p:nvPr/>
          </p:nvSpPr>
          <p:spPr>
            <a:xfrm>
              <a:off x="3720342" y="6024085"/>
              <a:ext cx="4633880" cy="414318"/>
            </a:xfrm>
            <a:prstGeom prst="rect">
              <a:avLst/>
            </a:prstGeom>
            <a:noFill/>
          </p:spPr>
          <p:txBody>
            <a:bodyPr wrap="square" rtlCol="0">
              <a:spAutoFit/>
            </a:bodyPr>
            <a:lstStyle/>
            <a:p>
              <a:pPr algn="ctr" defTabSz="1088291"/>
              <a:r>
                <a:rPr lang="en-US" b="1" dirty="0">
                  <a:solidFill>
                    <a:srgbClr val="326195">
                      <a:lumMod val="75000"/>
                    </a:srgbClr>
                  </a:solidFill>
                  <a:latin typeface="Arial"/>
                </a:rPr>
                <a:t>Distributed App Infrastructure</a:t>
              </a:r>
            </a:p>
          </p:txBody>
        </p:sp>
        <p:sp>
          <p:nvSpPr>
            <p:cNvPr id="173" name="TextBox 172"/>
            <p:cNvSpPr txBox="1"/>
            <p:nvPr/>
          </p:nvSpPr>
          <p:spPr>
            <a:xfrm>
              <a:off x="2739812" y="5199695"/>
              <a:ext cx="1364519" cy="725057"/>
            </a:xfrm>
            <a:prstGeom prst="rect">
              <a:avLst/>
            </a:prstGeom>
            <a:noFill/>
          </p:spPr>
          <p:txBody>
            <a:bodyPr wrap="square" rtlCol="0">
              <a:spAutoFit/>
            </a:bodyPr>
            <a:lstStyle/>
            <a:p>
              <a:pPr algn="ctr" defTabSz="1088291"/>
              <a:r>
                <a:rPr lang="en-US" dirty="0">
                  <a:solidFill>
                    <a:srgbClr val="414141">
                      <a:lumMod val="60000"/>
                      <a:lumOff val="40000"/>
                    </a:srgbClr>
                  </a:solidFill>
                  <a:latin typeface="Arial"/>
                </a:rPr>
                <a:t>Public Cloud</a:t>
              </a:r>
            </a:p>
          </p:txBody>
        </p:sp>
        <p:grpSp>
          <p:nvGrpSpPr>
            <p:cNvPr id="174" name="Group 173"/>
            <p:cNvGrpSpPr/>
            <p:nvPr/>
          </p:nvGrpSpPr>
          <p:grpSpPr>
            <a:xfrm>
              <a:off x="5529029" y="4842757"/>
              <a:ext cx="929857" cy="642572"/>
              <a:chOff x="4958128" y="5171315"/>
              <a:chExt cx="1194411" cy="785353"/>
            </a:xfrm>
          </p:grpSpPr>
          <p:grpSp>
            <p:nvGrpSpPr>
              <p:cNvPr id="177" name="Group 176"/>
              <p:cNvGrpSpPr/>
              <p:nvPr/>
            </p:nvGrpSpPr>
            <p:grpSpPr>
              <a:xfrm>
                <a:off x="4958128" y="5173213"/>
                <a:ext cx="245160" cy="783455"/>
                <a:chOff x="4603750" y="2528888"/>
                <a:chExt cx="439738" cy="2043113"/>
              </a:xfrm>
            </p:grpSpPr>
            <p:sp>
              <p:nvSpPr>
                <p:cNvPr id="226" name="Freeform 192"/>
                <p:cNvSpPr>
                  <a:spLocks noEditPoints="1"/>
                </p:cNvSpPr>
                <p:nvPr/>
              </p:nvSpPr>
              <p:spPr bwMode="auto">
                <a:xfrm>
                  <a:off x="4652962" y="2573338"/>
                  <a:ext cx="346075" cy="1954213"/>
                </a:xfrm>
                <a:custGeom>
                  <a:avLst/>
                  <a:gdLst>
                    <a:gd name="T0" fmla="*/ 89 w 92"/>
                    <a:gd name="T1" fmla="*/ 521 h 521"/>
                    <a:gd name="T2" fmla="*/ 92 w 92"/>
                    <a:gd name="T3" fmla="*/ 3 h 521"/>
                    <a:gd name="T4" fmla="*/ 3 w 92"/>
                    <a:gd name="T5" fmla="*/ 0 h 521"/>
                    <a:gd name="T6" fmla="*/ 0 w 92"/>
                    <a:gd name="T7" fmla="*/ 517 h 521"/>
                    <a:gd name="T8" fmla="*/ 84 w 92"/>
                    <a:gd name="T9" fmla="*/ 295 h 521"/>
                    <a:gd name="T10" fmla="*/ 48 w 92"/>
                    <a:gd name="T11" fmla="*/ 347 h 521"/>
                    <a:gd name="T12" fmla="*/ 84 w 92"/>
                    <a:gd name="T13" fmla="*/ 295 h 521"/>
                    <a:gd name="T14" fmla="*/ 84 w 92"/>
                    <a:gd name="T15" fmla="*/ 231 h 521"/>
                    <a:gd name="T16" fmla="*/ 48 w 92"/>
                    <a:gd name="T17" fmla="*/ 179 h 521"/>
                    <a:gd name="T18" fmla="*/ 84 w 92"/>
                    <a:gd name="T19" fmla="*/ 114 h 521"/>
                    <a:gd name="T20" fmla="*/ 48 w 92"/>
                    <a:gd name="T21" fmla="*/ 62 h 521"/>
                    <a:gd name="T22" fmla="*/ 84 w 92"/>
                    <a:gd name="T23" fmla="*/ 114 h 521"/>
                    <a:gd name="T24" fmla="*/ 7 w 92"/>
                    <a:gd name="T25" fmla="*/ 114 h 521"/>
                    <a:gd name="T26" fmla="*/ 42 w 92"/>
                    <a:gd name="T27" fmla="*/ 62 h 521"/>
                    <a:gd name="T28" fmla="*/ 84 w 92"/>
                    <a:gd name="T29" fmla="*/ 120 h 521"/>
                    <a:gd name="T30" fmla="*/ 7 w 92"/>
                    <a:gd name="T31" fmla="*/ 172 h 521"/>
                    <a:gd name="T32" fmla="*/ 84 w 92"/>
                    <a:gd name="T33" fmla="*/ 120 h 521"/>
                    <a:gd name="T34" fmla="*/ 42 w 92"/>
                    <a:gd name="T35" fmla="*/ 231 h 521"/>
                    <a:gd name="T36" fmla="*/ 7 w 92"/>
                    <a:gd name="T37" fmla="*/ 179 h 521"/>
                    <a:gd name="T38" fmla="*/ 84 w 92"/>
                    <a:gd name="T39" fmla="*/ 237 h 521"/>
                    <a:gd name="T40" fmla="*/ 7 w 92"/>
                    <a:gd name="T41" fmla="*/ 289 h 521"/>
                    <a:gd name="T42" fmla="*/ 84 w 92"/>
                    <a:gd name="T43" fmla="*/ 237 h 521"/>
                    <a:gd name="T44" fmla="*/ 42 w 92"/>
                    <a:gd name="T45" fmla="*/ 347 h 521"/>
                    <a:gd name="T46" fmla="*/ 7 w 92"/>
                    <a:gd name="T47" fmla="*/ 295 h 521"/>
                    <a:gd name="T48" fmla="*/ 84 w 92"/>
                    <a:gd name="T49" fmla="*/ 353 h 521"/>
                    <a:gd name="T50" fmla="*/ 7 w 92"/>
                    <a:gd name="T51" fmla="*/ 405 h 521"/>
                    <a:gd name="T52" fmla="*/ 84 w 92"/>
                    <a:gd name="T53" fmla="*/ 353 h 521"/>
                    <a:gd name="T54" fmla="*/ 42 w 92"/>
                    <a:gd name="T55" fmla="*/ 411 h 521"/>
                    <a:gd name="T56" fmla="*/ 7 w 92"/>
                    <a:gd name="T57" fmla="*/ 463 h 521"/>
                    <a:gd name="T58" fmla="*/ 48 w 92"/>
                    <a:gd name="T59" fmla="*/ 411 h 521"/>
                    <a:gd name="T60" fmla="*/ 84 w 92"/>
                    <a:gd name="T61" fmla="*/ 463 h 521"/>
                    <a:gd name="T62" fmla="*/ 48 w 92"/>
                    <a:gd name="T63" fmla="*/ 411 h 521"/>
                    <a:gd name="T64" fmla="*/ 84 w 92"/>
                    <a:gd name="T65" fmla="*/ 513 h 521"/>
                    <a:gd name="T66" fmla="*/ 62 w 92"/>
                    <a:gd name="T67" fmla="*/ 513 h 521"/>
                    <a:gd name="T68" fmla="*/ 21 w 92"/>
                    <a:gd name="T69" fmla="*/ 513 h 521"/>
                    <a:gd name="T70" fmla="*/ 7 w 92"/>
                    <a:gd name="T71" fmla="*/ 499 h 521"/>
                    <a:gd name="T72" fmla="*/ 7 w 92"/>
                    <a:gd name="T73" fmla="*/ 469 h 521"/>
                    <a:gd name="T74" fmla="*/ 84 w 92"/>
                    <a:gd name="T75" fmla="*/ 491 h 521"/>
                    <a:gd name="T76" fmla="*/ 7 w 92"/>
                    <a:gd name="T77" fmla="*/ 22 h 521"/>
                    <a:gd name="T78" fmla="*/ 21 w 92"/>
                    <a:gd name="T79" fmla="*/ 8 h 521"/>
                    <a:gd name="T80" fmla="*/ 62 w 92"/>
                    <a:gd name="T81" fmla="*/ 8 h 521"/>
                    <a:gd name="T82" fmla="*/ 84 w 92"/>
                    <a:gd name="T83" fmla="*/ 8 h 521"/>
                    <a:gd name="T84" fmla="*/ 84 w 92"/>
                    <a:gd name="T85" fmla="*/ 30 h 521"/>
                    <a:gd name="T86" fmla="*/ 7 w 92"/>
                    <a:gd name="T87" fmla="*/ 56 h 521"/>
                    <a:gd name="T88" fmla="*/ 7 w 92"/>
                    <a:gd name="T89" fmla="*/ 22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2" h="521">
                      <a:moveTo>
                        <a:pt x="3" y="521"/>
                      </a:moveTo>
                      <a:cubicBezTo>
                        <a:pt x="89" y="521"/>
                        <a:pt x="89" y="521"/>
                        <a:pt x="89" y="521"/>
                      </a:cubicBezTo>
                      <a:cubicBezTo>
                        <a:pt x="90" y="521"/>
                        <a:pt x="92" y="519"/>
                        <a:pt x="92" y="517"/>
                      </a:cubicBezTo>
                      <a:cubicBezTo>
                        <a:pt x="92" y="3"/>
                        <a:pt x="92" y="3"/>
                        <a:pt x="92" y="3"/>
                      </a:cubicBezTo>
                      <a:cubicBezTo>
                        <a:pt x="92" y="2"/>
                        <a:pt x="90" y="0"/>
                        <a:pt x="89" y="0"/>
                      </a:cubicBezTo>
                      <a:cubicBezTo>
                        <a:pt x="3" y="0"/>
                        <a:pt x="3" y="0"/>
                        <a:pt x="3" y="0"/>
                      </a:cubicBezTo>
                      <a:cubicBezTo>
                        <a:pt x="1" y="0"/>
                        <a:pt x="0" y="2"/>
                        <a:pt x="0" y="3"/>
                      </a:cubicBezTo>
                      <a:cubicBezTo>
                        <a:pt x="0" y="517"/>
                        <a:pt x="0" y="517"/>
                        <a:pt x="0" y="517"/>
                      </a:cubicBezTo>
                      <a:cubicBezTo>
                        <a:pt x="0" y="519"/>
                        <a:pt x="1" y="521"/>
                        <a:pt x="3" y="521"/>
                      </a:cubicBezTo>
                      <a:close/>
                      <a:moveTo>
                        <a:pt x="84" y="295"/>
                      </a:moveTo>
                      <a:cubicBezTo>
                        <a:pt x="84" y="347"/>
                        <a:pt x="84" y="347"/>
                        <a:pt x="84" y="347"/>
                      </a:cubicBezTo>
                      <a:cubicBezTo>
                        <a:pt x="48" y="347"/>
                        <a:pt x="48" y="347"/>
                        <a:pt x="48" y="347"/>
                      </a:cubicBezTo>
                      <a:cubicBezTo>
                        <a:pt x="48" y="295"/>
                        <a:pt x="48" y="295"/>
                        <a:pt x="48" y="295"/>
                      </a:cubicBezTo>
                      <a:lnTo>
                        <a:pt x="84" y="295"/>
                      </a:lnTo>
                      <a:close/>
                      <a:moveTo>
                        <a:pt x="84" y="179"/>
                      </a:moveTo>
                      <a:cubicBezTo>
                        <a:pt x="84" y="231"/>
                        <a:pt x="84" y="231"/>
                        <a:pt x="84" y="231"/>
                      </a:cubicBezTo>
                      <a:cubicBezTo>
                        <a:pt x="48" y="231"/>
                        <a:pt x="48" y="231"/>
                        <a:pt x="48" y="231"/>
                      </a:cubicBezTo>
                      <a:cubicBezTo>
                        <a:pt x="48" y="179"/>
                        <a:pt x="48" y="179"/>
                        <a:pt x="48" y="179"/>
                      </a:cubicBezTo>
                      <a:lnTo>
                        <a:pt x="84" y="179"/>
                      </a:lnTo>
                      <a:close/>
                      <a:moveTo>
                        <a:pt x="84" y="114"/>
                      </a:moveTo>
                      <a:cubicBezTo>
                        <a:pt x="48" y="114"/>
                        <a:pt x="48" y="114"/>
                        <a:pt x="48" y="114"/>
                      </a:cubicBezTo>
                      <a:cubicBezTo>
                        <a:pt x="48" y="62"/>
                        <a:pt x="48" y="62"/>
                        <a:pt x="48" y="62"/>
                      </a:cubicBezTo>
                      <a:cubicBezTo>
                        <a:pt x="84" y="62"/>
                        <a:pt x="84" y="62"/>
                        <a:pt x="84" y="62"/>
                      </a:cubicBezTo>
                      <a:lnTo>
                        <a:pt x="84" y="114"/>
                      </a:lnTo>
                      <a:close/>
                      <a:moveTo>
                        <a:pt x="42" y="114"/>
                      </a:moveTo>
                      <a:cubicBezTo>
                        <a:pt x="7" y="114"/>
                        <a:pt x="7" y="114"/>
                        <a:pt x="7" y="114"/>
                      </a:cubicBezTo>
                      <a:cubicBezTo>
                        <a:pt x="7" y="62"/>
                        <a:pt x="7" y="62"/>
                        <a:pt x="7" y="62"/>
                      </a:cubicBezTo>
                      <a:cubicBezTo>
                        <a:pt x="42" y="62"/>
                        <a:pt x="42" y="62"/>
                        <a:pt x="42" y="62"/>
                      </a:cubicBezTo>
                      <a:lnTo>
                        <a:pt x="42" y="114"/>
                      </a:lnTo>
                      <a:close/>
                      <a:moveTo>
                        <a:pt x="84" y="120"/>
                      </a:moveTo>
                      <a:cubicBezTo>
                        <a:pt x="84" y="172"/>
                        <a:pt x="84" y="172"/>
                        <a:pt x="84" y="172"/>
                      </a:cubicBezTo>
                      <a:cubicBezTo>
                        <a:pt x="7" y="172"/>
                        <a:pt x="7" y="172"/>
                        <a:pt x="7" y="172"/>
                      </a:cubicBezTo>
                      <a:cubicBezTo>
                        <a:pt x="7" y="120"/>
                        <a:pt x="7" y="120"/>
                        <a:pt x="7" y="120"/>
                      </a:cubicBezTo>
                      <a:lnTo>
                        <a:pt x="84" y="120"/>
                      </a:lnTo>
                      <a:close/>
                      <a:moveTo>
                        <a:pt x="42" y="179"/>
                      </a:moveTo>
                      <a:cubicBezTo>
                        <a:pt x="42" y="231"/>
                        <a:pt x="42" y="231"/>
                        <a:pt x="42" y="231"/>
                      </a:cubicBezTo>
                      <a:cubicBezTo>
                        <a:pt x="7" y="231"/>
                        <a:pt x="7" y="231"/>
                        <a:pt x="7" y="231"/>
                      </a:cubicBezTo>
                      <a:cubicBezTo>
                        <a:pt x="7" y="179"/>
                        <a:pt x="7" y="179"/>
                        <a:pt x="7" y="179"/>
                      </a:cubicBezTo>
                      <a:lnTo>
                        <a:pt x="42" y="179"/>
                      </a:lnTo>
                      <a:close/>
                      <a:moveTo>
                        <a:pt x="84" y="237"/>
                      </a:moveTo>
                      <a:cubicBezTo>
                        <a:pt x="84" y="289"/>
                        <a:pt x="84" y="289"/>
                        <a:pt x="84" y="289"/>
                      </a:cubicBezTo>
                      <a:cubicBezTo>
                        <a:pt x="7" y="289"/>
                        <a:pt x="7" y="289"/>
                        <a:pt x="7" y="289"/>
                      </a:cubicBezTo>
                      <a:cubicBezTo>
                        <a:pt x="7" y="237"/>
                        <a:pt x="7" y="237"/>
                        <a:pt x="7" y="237"/>
                      </a:cubicBezTo>
                      <a:lnTo>
                        <a:pt x="84" y="237"/>
                      </a:lnTo>
                      <a:close/>
                      <a:moveTo>
                        <a:pt x="42" y="295"/>
                      </a:moveTo>
                      <a:cubicBezTo>
                        <a:pt x="42" y="347"/>
                        <a:pt x="42" y="347"/>
                        <a:pt x="42" y="347"/>
                      </a:cubicBezTo>
                      <a:cubicBezTo>
                        <a:pt x="7" y="347"/>
                        <a:pt x="7" y="347"/>
                        <a:pt x="7" y="347"/>
                      </a:cubicBezTo>
                      <a:cubicBezTo>
                        <a:pt x="7" y="295"/>
                        <a:pt x="7" y="295"/>
                        <a:pt x="7" y="295"/>
                      </a:cubicBezTo>
                      <a:lnTo>
                        <a:pt x="42" y="295"/>
                      </a:lnTo>
                      <a:close/>
                      <a:moveTo>
                        <a:pt x="84" y="353"/>
                      </a:moveTo>
                      <a:cubicBezTo>
                        <a:pt x="84" y="405"/>
                        <a:pt x="84" y="405"/>
                        <a:pt x="84" y="405"/>
                      </a:cubicBezTo>
                      <a:cubicBezTo>
                        <a:pt x="7" y="405"/>
                        <a:pt x="7" y="405"/>
                        <a:pt x="7" y="405"/>
                      </a:cubicBezTo>
                      <a:cubicBezTo>
                        <a:pt x="7" y="353"/>
                        <a:pt x="7" y="353"/>
                        <a:pt x="7" y="353"/>
                      </a:cubicBezTo>
                      <a:lnTo>
                        <a:pt x="84" y="353"/>
                      </a:lnTo>
                      <a:close/>
                      <a:moveTo>
                        <a:pt x="7" y="411"/>
                      </a:moveTo>
                      <a:cubicBezTo>
                        <a:pt x="42" y="411"/>
                        <a:pt x="42" y="411"/>
                        <a:pt x="42" y="411"/>
                      </a:cubicBezTo>
                      <a:cubicBezTo>
                        <a:pt x="42" y="463"/>
                        <a:pt x="42" y="463"/>
                        <a:pt x="42" y="463"/>
                      </a:cubicBezTo>
                      <a:cubicBezTo>
                        <a:pt x="7" y="463"/>
                        <a:pt x="7" y="463"/>
                        <a:pt x="7" y="463"/>
                      </a:cubicBezTo>
                      <a:lnTo>
                        <a:pt x="7" y="411"/>
                      </a:lnTo>
                      <a:close/>
                      <a:moveTo>
                        <a:pt x="48" y="411"/>
                      </a:moveTo>
                      <a:cubicBezTo>
                        <a:pt x="84" y="411"/>
                        <a:pt x="84" y="411"/>
                        <a:pt x="84" y="411"/>
                      </a:cubicBezTo>
                      <a:cubicBezTo>
                        <a:pt x="84" y="463"/>
                        <a:pt x="84" y="463"/>
                        <a:pt x="84" y="463"/>
                      </a:cubicBezTo>
                      <a:cubicBezTo>
                        <a:pt x="48" y="463"/>
                        <a:pt x="48" y="463"/>
                        <a:pt x="48" y="463"/>
                      </a:cubicBezTo>
                      <a:lnTo>
                        <a:pt x="48" y="411"/>
                      </a:lnTo>
                      <a:close/>
                      <a:moveTo>
                        <a:pt x="84" y="499"/>
                      </a:moveTo>
                      <a:cubicBezTo>
                        <a:pt x="84" y="513"/>
                        <a:pt x="84" y="513"/>
                        <a:pt x="84" y="513"/>
                      </a:cubicBezTo>
                      <a:cubicBezTo>
                        <a:pt x="70" y="513"/>
                        <a:pt x="70" y="513"/>
                        <a:pt x="70" y="513"/>
                      </a:cubicBezTo>
                      <a:cubicBezTo>
                        <a:pt x="62" y="513"/>
                        <a:pt x="62" y="513"/>
                        <a:pt x="62" y="513"/>
                      </a:cubicBezTo>
                      <a:cubicBezTo>
                        <a:pt x="29" y="513"/>
                        <a:pt x="29" y="513"/>
                        <a:pt x="29" y="513"/>
                      </a:cubicBezTo>
                      <a:cubicBezTo>
                        <a:pt x="21" y="513"/>
                        <a:pt x="21" y="513"/>
                        <a:pt x="21" y="513"/>
                      </a:cubicBezTo>
                      <a:cubicBezTo>
                        <a:pt x="7" y="513"/>
                        <a:pt x="7" y="513"/>
                        <a:pt x="7" y="513"/>
                      </a:cubicBezTo>
                      <a:cubicBezTo>
                        <a:pt x="7" y="499"/>
                        <a:pt x="7" y="499"/>
                        <a:pt x="7" y="499"/>
                      </a:cubicBezTo>
                      <a:cubicBezTo>
                        <a:pt x="7" y="491"/>
                        <a:pt x="7" y="491"/>
                        <a:pt x="7" y="491"/>
                      </a:cubicBezTo>
                      <a:cubicBezTo>
                        <a:pt x="7" y="469"/>
                        <a:pt x="7" y="469"/>
                        <a:pt x="7" y="469"/>
                      </a:cubicBezTo>
                      <a:cubicBezTo>
                        <a:pt x="84" y="469"/>
                        <a:pt x="84" y="469"/>
                        <a:pt x="84" y="469"/>
                      </a:cubicBezTo>
                      <a:cubicBezTo>
                        <a:pt x="84" y="491"/>
                        <a:pt x="84" y="491"/>
                        <a:pt x="84" y="491"/>
                      </a:cubicBezTo>
                      <a:lnTo>
                        <a:pt x="84" y="499"/>
                      </a:lnTo>
                      <a:close/>
                      <a:moveTo>
                        <a:pt x="7" y="22"/>
                      </a:moveTo>
                      <a:cubicBezTo>
                        <a:pt x="7" y="8"/>
                        <a:pt x="7" y="8"/>
                        <a:pt x="7" y="8"/>
                      </a:cubicBezTo>
                      <a:cubicBezTo>
                        <a:pt x="21" y="8"/>
                        <a:pt x="21" y="8"/>
                        <a:pt x="21" y="8"/>
                      </a:cubicBezTo>
                      <a:cubicBezTo>
                        <a:pt x="29" y="8"/>
                        <a:pt x="29" y="8"/>
                        <a:pt x="29" y="8"/>
                      </a:cubicBezTo>
                      <a:cubicBezTo>
                        <a:pt x="62" y="8"/>
                        <a:pt x="62" y="8"/>
                        <a:pt x="62" y="8"/>
                      </a:cubicBezTo>
                      <a:cubicBezTo>
                        <a:pt x="70" y="8"/>
                        <a:pt x="70" y="8"/>
                        <a:pt x="70" y="8"/>
                      </a:cubicBezTo>
                      <a:cubicBezTo>
                        <a:pt x="84" y="8"/>
                        <a:pt x="84" y="8"/>
                        <a:pt x="84" y="8"/>
                      </a:cubicBezTo>
                      <a:cubicBezTo>
                        <a:pt x="84" y="22"/>
                        <a:pt x="84" y="22"/>
                        <a:pt x="84" y="22"/>
                      </a:cubicBezTo>
                      <a:cubicBezTo>
                        <a:pt x="84" y="30"/>
                        <a:pt x="84" y="30"/>
                        <a:pt x="84" y="30"/>
                      </a:cubicBezTo>
                      <a:cubicBezTo>
                        <a:pt x="84" y="56"/>
                        <a:pt x="84" y="56"/>
                        <a:pt x="84" y="56"/>
                      </a:cubicBezTo>
                      <a:cubicBezTo>
                        <a:pt x="7" y="56"/>
                        <a:pt x="7" y="56"/>
                        <a:pt x="7" y="56"/>
                      </a:cubicBezTo>
                      <a:cubicBezTo>
                        <a:pt x="7" y="30"/>
                        <a:pt x="7" y="30"/>
                        <a:pt x="7" y="30"/>
                      </a:cubicBezTo>
                      <a:lnTo>
                        <a:pt x="7" y="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28" name="Freeform 193"/>
                <p:cNvSpPr>
                  <a:spLocks noEditPoints="1"/>
                </p:cNvSpPr>
                <p:nvPr/>
              </p:nvSpPr>
              <p:spPr bwMode="auto">
                <a:xfrm>
                  <a:off x="4603750" y="2528888"/>
                  <a:ext cx="439738" cy="2043113"/>
                </a:xfrm>
                <a:custGeom>
                  <a:avLst/>
                  <a:gdLst>
                    <a:gd name="T0" fmla="*/ 16 w 117"/>
                    <a:gd name="T1" fmla="*/ 545 h 545"/>
                    <a:gd name="T2" fmla="*/ 102 w 117"/>
                    <a:gd name="T3" fmla="*/ 545 h 545"/>
                    <a:gd name="T4" fmla="*/ 117 w 117"/>
                    <a:gd name="T5" fmla="*/ 529 h 545"/>
                    <a:gd name="T6" fmla="*/ 117 w 117"/>
                    <a:gd name="T7" fmla="*/ 15 h 545"/>
                    <a:gd name="T8" fmla="*/ 102 w 117"/>
                    <a:gd name="T9" fmla="*/ 0 h 545"/>
                    <a:gd name="T10" fmla="*/ 16 w 117"/>
                    <a:gd name="T11" fmla="*/ 0 h 545"/>
                    <a:gd name="T12" fmla="*/ 0 w 117"/>
                    <a:gd name="T13" fmla="*/ 15 h 545"/>
                    <a:gd name="T14" fmla="*/ 0 w 117"/>
                    <a:gd name="T15" fmla="*/ 529 h 545"/>
                    <a:gd name="T16" fmla="*/ 16 w 117"/>
                    <a:gd name="T17" fmla="*/ 545 h 545"/>
                    <a:gd name="T18" fmla="*/ 13 w 117"/>
                    <a:gd name="T19" fmla="*/ 15 h 545"/>
                    <a:gd name="T20" fmla="*/ 16 w 117"/>
                    <a:gd name="T21" fmla="*/ 12 h 545"/>
                    <a:gd name="T22" fmla="*/ 102 w 117"/>
                    <a:gd name="T23" fmla="*/ 12 h 545"/>
                    <a:gd name="T24" fmla="*/ 105 w 117"/>
                    <a:gd name="T25" fmla="*/ 15 h 545"/>
                    <a:gd name="T26" fmla="*/ 105 w 117"/>
                    <a:gd name="T27" fmla="*/ 529 h 545"/>
                    <a:gd name="T28" fmla="*/ 102 w 117"/>
                    <a:gd name="T29" fmla="*/ 533 h 545"/>
                    <a:gd name="T30" fmla="*/ 16 w 117"/>
                    <a:gd name="T31" fmla="*/ 533 h 545"/>
                    <a:gd name="T32" fmla="*/ 13 w 117"/>
                    <a:gd name="T33" fmla="*/ 529 h 545"/>
                    <a:gd name="T34" fmla="*/ 13 w 117"/>
                    <a:gd name="T35" fmla="*/ 15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7" h="545">
                      <a:moveTo>
                        <a:pt x="16" y="545"/>
                      </a:moveTo>
                      <a:cubicBezTo>
                        <a:pt x="102" y="545"/>
                        <a:pt x="102" y="545"/>
                        <a:pt x="102" y="545"/>
                      </a:cubicBezTo>
                      <a:cubicBezTo>
                        <a:pt x="110" y="545"/>
                        <a:pt x="117" y="538"/>
                        <a:pt x="117" y="529"/>
                      </a:cubicBezTo>
                      <a:cubicBezTo>
                        <a:pt x="117" y="15"/>
                        <a:pt x="117" y="15"/>
                        <a:pt x="117" y="15"/>
                      </a:cubicBezTo>
                      <a:cubicBezTo>
                        <a:pt x="117" y="7"/>
                        <a:pt x="110" y="0"/>
                        <a:pt x="102" y="0"/>
                      </a:cubicBezTo>
                      <a:cubicBezTo>
                        <a:pt x="16" y="0"/>
                        <a:pt x="16" y="0"/>
                        <a:pt x="16" y="0"/>
                      </a:cubicBezTo>
                      <a:cubicBezTo>
                        <a:pt x="7" y="0"/>
                        <a:pt x="0" y="7"/>
                        <a:pt x="0" y="15"/>
                      </a:cubicBezTo>
                      <a:cubicBezTo>
                        <a:pt x="0" y="529"/>
                        <a:pt x="0" y="529"/>
                        <a:pt x="0" y="529"/>
                      </a:cubicBezTo>
                      <a:cubicBezTo>
                        <a:pt x="0" y="538"/>
                        <a:pt x="7" y="545"/>
                        <a:pt x="16" y="545"/>
                      </a:cubicBezTo>
                      <a:close/>
                      <a:moveTo>
                        <a:pt x="13" y="15"/>
                      </a:moveTo>
                      <a:cubicBezTo>
                        <a:pt x="13" y="14"/>
                        <a:pt x="14" y="12"/>
                        <a:pt x="16" y="12"/>
                      </a:cubicBezTo>
                      <a:cubicBezTo>
                        <a:pt x="102" y="12"/>
                        <a:pt x="102" y="12"/>
                        <a:pt x="102" y="12"/>
                      </a:cubicBezTo>
                      <a:cubicBezTo>
                        <a:pt x="103" y="12"/>
                        <a:pt x="105" y="14"/>
                        <a:pt x="105" y="15"/>
                      </a:cubicBezTo>
                      <a:cubicBezTo>
                        <a:pt x="105" y="529"/>
                        <a:pt x="105" y="529"/>
                        <a:pt x="105" y="529"/>
                      </a:cubicBezTo>
                      <a:cubicBezTo>
                        <a:pt x="105" y="531"/>
                        <a:pt x="103" y="533"/>
                        <a:pt x="102" y="533"/>
                      </a:cubicBezTo>
                      <a:cubicBezTo>
                        <a:pt x="16" y="533"/>
                        <a:pt x="16" y="533"/>
                        <a:pt x="16" y="533"/>
                      </a:cubicBezTo>
                      <a:cubicBezTo>
                        <a:pt x="14" y="533"/>
                        <a:pt x="13" y="531"/>
                        <a:pt x="13" y="529"/>
                      </a:cubicBezTo>
                      <a:lnTo>
                        <a:pt x="13" y="15"/>
                      </a:lnTo>
                      <a:close/>
                    </a:path>
                  </a:pathLst>
                </a:custGeom>
                <a:solidFill>
                  <a:srgbClr val="7F1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31" name="Rectangle 194"/>
                <p:cNvSpPr>
                  <a:spLocks noChangeArrowheads="1"/>
                </p:cNvSpPr>
                <p:nvPr/>
              </p:nvSpPr>
              <p:spPr bwMode="auto">
                <a:xfrm>
                  <a:off x="4679950" y="3244851"/>
                  <a:ext cx="13017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45" name="Rectangle 195"/>
                <p:cNvSpPr>
                  <a:spLocks noChangeArrowheads="1"/>
                </p:cNvSpPr>
                <p:nvPr/>
              </p:nvSpPr>
              <p:spPr bwMode="auto">
                <a:xfrm>
                  <a:off x="4679950" y="3462338"/>
                  <a:ext cx="28892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46" name="Rectangle 196"/>
                <p:cNvSpPr>
                  <a:spLocks noChangeArrowheads="1"/>
                </p:cNvSpPr>
                <p:nvPr/>
              </p:nvSpPr>
              <p:spPr bwMode="auto">
                <a:xfrm>
                  <a:off x="4679950" y="4114801"/>
                  <a:ext cx="13017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47" name="Rectangle 197"/>
                <p:cNvSpPr>
                  <a:spLocks noChangeArrowheads="1"/>
                </p:cNvSpPr>
                <p:nvPr/>
              </p:nvSpPr>
              <p:spPr bwMode="auto">
                <a:xfrm>
                  <a:off x="4679950" y="3679826"/>
                  <a:ext cx="13017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54" name="Rectangle 198"/>
                <p:cNvSpPr>
                  <a:spLocks noChangeArrowheads="1"/>
                </p:cNvSpPr>
                <p:nvPr/>
              </p:nvSpPr>
              <p:spPr bwMode="auto">
                <a:xfrm>
                  <a:off x="4679950" y="3897313"/>
                  <a:ext cx="28892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317" name="Rectangle 199"/>
                <p:cNvSpPr>
                  <a:spLocks noChangeArrowheads="1"/>
                </p:cNvSpPr>
                <p:nvPr/>
              </p:nvSpPr>
              <p:spPr bwMode="auto">
                <a:xfrm>
                  <a:off x="4833937" y="4114801"/>
                  <a:ext cx="134938"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319" name="Freeform 200"/>
                <p:cNvSpPr>
                  <a:spLocks/>
                </p:cNvSpPr>
                <p:nvPr/>
              </p:nvSpPr>
              <p:spPr bwMode="auto">
                <a:xfrm>
                  <a:off x="4679950" y="2603501"/>
                  <a:ext cx="288925" cy="180975"/>
                </a:xfrm>
                <a:custGeom>
                  <a:avLst/>
                  <a:gdLst>
                    <a:gd name="T0" fmla="*/ 182 w 182"/>
                    <a:gd name="T1" fmla="*/ 114 h 114"/>
                    <a:gd name="T2" fmla="*/ 182 w 182"/>
                    <a:gd name="T3" fmla="*/ 52 h 114"/>
                    <a:gd name="T4" fmla="*/ 182 w 182"/>
                    <a:gd name="T5" fmla="*/ 33 h 114"/>
                    <a:gd name="T6" fmla="*/ 182 w 182"/>
                    <a:gd name="T7" fmla="*/ 0 h 114"/>
                    <a:gd name="T8" fmla="*/ 149 w 182"/>
                    <a:gd name="T9" fmla="*/ 0 h 114"/>
                    <a:gd name="T10" fmla="*/ 130 w 182"/>
                    <a:gd name="T11" fmla="*/ 0 h 114"/>
                    <a:gd name="T12" fmla="*/ 52 w 182"/>
                    <a:gd name="T13" fmla="*/ 0 h 114"/>
                    <a:gd name="T14" fmla="*/ 33 w 182"/>
                    <a:gd name="T15" fmla="*/ 0 h 114"/>
                    <a:gd name="T16" fmla="*/ 0 w 182"/>
                    <a:gd name="T17" fmla="*/ 0 h 114"/>
                    <a:gd name="T18" fmla="*/ 0 w 182"/>
                    <a:gd name="T19" fmla="*/ 33 h 114"/>
                    <a:gd name="T20" fmla="*/ 0 w 182"/>
                    <a:gd name="T21" fmla="*/ 52 h 114"/>
                    <a:gd name="T22" fmla="*/ 0 w 182"/>
                    <a:gd name="T23" fmla="*/ 114 h 114"/>
                    <a:gd name="T24" fmla="*/ 182 w 182"/>
                    <a:gd name="T25" fmla="*/ 11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2" h="114">
                      <a:moveTo>
                        <a:pt x="182" y="114"/>
                      </a:moveTo>
                      <a:lnTo>
                        <a:pt x="182" y="52"/>
                      </a:lnTo>
                      <a:lnTo>
                        <a:pt x="182" y="33"/>
                      </a:lnTo>
                      <a:lnTo>
                        <a:pt x="182" y="0"/>
                      </a:lnTo>
                      <a:lnTo>
                        <a:pt x="149" y="0"/>
                      </a:lnTo>
                      <a:lnTo>
                        <a:pt x="130" y="0"/>
                      </a:lnTo>
                      <a:lnTo>
                        <a:pt x="52" y="0"/>
                      </a:lnTo>
                      <a:lnTo>
                        <a:pt x="33" y="0"/>
                      </a:lnTo>
                      <a:lnTo>
                        <a:pt x="0" y="0"/>
                      </a:lnTo>
                      <a:lnTo>
                        <a:pt x="0" y="33"/>
                      </a:lnTo>
                      <a:lnTo>
                        <a:pt x="0" y="52"/>
                      </a:lnTo>
                      <a:lnTo>
                        <a:pt x="0" y="114"/>
                      </a:lnTo>
                      <a:lnTo>
                        <a:pt x="182" y="114"/>
                      </a:lnTo>
                      <a:close/>
                    </a:path>
                  </a:pathLst>
                </a:custGeom>
                <a:solidFill>
                  <a:srgbClr val="7F1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320" name="Freeform 201"/>
                <p:cNvSpPr>
                  <a:spLocks/>
                </p:cNvSpPr>
                <p:nvPr/>
              </p:nvSpPr>
              <p:spPr bwMode="auto">
                <a:xfrm>
                  <a:off x="4679950" y="4332288"/>
                  <a:ext cx="288925" cy="165100"/>
                </a:xfrm>
                <a:custGeom>
                  <a:avLst/>
                  <a:gdLst>
                    <a:gd name="T0" fmla="*/ 0 w 182"/>
                    <a:gd name="T1" fmla="*/ 0 h 104"/>
                    <a:gd name="T2" fmla="*/ 0 w 182"/>
                    <a:gd name="T3" fmla="*/ 52 h 104"/>
                    <a:gd name="T4" fmla="*/ 0 w 182"/>
                    <a:gd name="T5" fmla="*/ 71 h 104"/>
                    <a:gd name="T6" fmla="*/ 0 w 182"/>
                    <a:gd name="T7" fmla="*/ 104 h 104"/>
                    <a:gd name="T8" fmla="*/ 33 w 182"/>
                    <a:gd name="T9" fmla="*/ 104 h 104"/>
                    <a:gd name="T10" fmla="*/ 52 w 182"/>
                    <a:gd name="T11" fmla="*/ 104 h 104"/>
                    <a:gd name="T12" fmla="*/ 130 w 182"/>
                    <a:gd name="T13" fmla="*/ 104 h 104"/>
                    <a:gd name="T14" fmla="*/ 149 w 182"/>
                    <a:gd name="T15" fmla="*/ 104 h 104"/>
                    <a:gd name="T16" fmla="*/ 182 w 182"/>
                    <a:gd name="T17" fmla="*/ 104 h 104"/>
                    <a:gd name="T18" fmla="*/ 182 w 182"/>
                    <a:gd name="T19" fmla="*/ 71 h 104"/>
                    <a:gd name="T20" fmla="*/ 182 w 182"/>
                    <a:gd name="T21" fmla="*/ 52 h 104"/>
                    <a:gd name="T22" fmla="*/ 182 w 182"/>
                    <a:gd name="T23" fmla="*/ 0 h 104"/>
                    <a:gd name="T24" fmla="*/ 0 w 182"/>
                    <a:gd name="T25"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2" h="104">
                      <a:moveTo>
                        <a:pt x="0" y="0"/>
                      </a:moveTo>
                      <a:lnTo>
                        <a:pt x="0" y="52"/>
                      </a:lnTo>
                      <a:lnTo>
                        <a:pt x="0" y="71"/>
                      </a:lnTo>
                      <a:lnTo>
                        <a:pt x="0" y="104"/>
                      </a:lnTo>
                      <a:lnTo>
                        <a:pt x="33" y="104"/>
                      </a:lnTo>
                      <a:lnTo>
                        <a:pt x="52" y="104"/>
                      </a:lnTo>
                      <a:lnTo>
                        <a:pt x="130" y="104"/>
                      </a:lnTo>
                      <a:lnTo>
                        <a:pt x="149" y="104"/>
                      </a:lnTo>
                      <a:lnTo>
                        <a:pt x="182" y="104"/>
                      </a:lnTo>
                      <a:lnTo>
                        <a:pt x="182" y="71"/>
                      </a:lnTo>
                      <a:lnTo>
                        <a:pt x="182" y="52"/>
                      </a:lnTo>
                      <a:lnTo>
                        <a:pt x="182" y="0"/>
                      </a:lnTo>
                      <a:lnTo>
                        <a:pt x="0" y="0"/>
                      </a:lnTo>
                      <a:close/>
                    </a:path>
                  </a:pathLst>
                </a:custGeom>
                <a:solidFill>
                  <a:srgbClr val="7F1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321" name="Rectangle 202"/>
                <p:cNvSpPr>
                  <a:spLocks noChangeArrowheads="1"/>
                </p:cNvSpPr>
                <p:nvPr/>
              </p:nvSpPr>
              <p:spPr bwMode="auto">
                <a:xfrm>
                  <a:off x="4833937" y="3679826"/>
                  <a:ext cx="134938"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322" name="Rectangle 203"/>
                <p:cNvSpPr>
                  <a:spLocks noChangeArrowheads="1"/>
                </p:cNvSpPr>
                <p:nvPr/>
              </p:nvSpPr>
              <p:spPr bwMode="auto">
                <a:xfrm>
                  <a:off x="4833937" y="2806701"/>
                  <a:ext cx="134938"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323" name="Rectangle 204"/>
                <p:cNvSpPr>
                  <a:spLocks noChangeArrowheads="1"/>
                </p:cNvSpPr>
                <p:nvPr/>
              </p:nvSpPr>
              <p:spPr bwMode="auto">
                <a:xfrm>
                  <a:off x="4833937" y="3244851"/>
                  <a:ext cx="134938"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324" name="Rectangle 205"/>
                <p:cNvSpPr>
                  <a:spLocks noChangeArrowheads="1"/>
                </p:cNvSpPr>
                <p:nvPr/>
              </p:nvSpPr>
              <p:spPr bwMode="auto">
                <a:xfrm>
                  <a:off x="4679950" y="2806701"/>
                  <a:ext cx="13017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325" name="Rectangle 207"/>
                <p:cNvSpPr>
                  <a:spLocks noChangeArrowheads="1"/>
                </p:cNvSpPr>
                <p:nvPr/>
              </p:nvSpPr>
              <p:spPr bwMode="auto">
                <a:xfrm>
                  <a:off x="4679950" y="3024188"/>
                  <a:ext cx="28892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grpSp>
          <p:grpSp>
            <p:nvGrpSpPr>
              <p:cNvPr id="178" name="Group 177"/>
              <p:cNvGrpSpPr/>
              <p:nvPr/>
            </p:nvGrpSpPr>
            <p:grpSpPr>
              <a:xfrm>
                <a:off x="5247607" y="5208921"/>
                <a:ext cx="255881" cy="408634"/>
                <a:chOff x="521769" y="2248375"/>
                <a:chExt cx="255881" cy="408634"/>
              </a:xfrm>
            </p:grpSpPr>
            <p:sp>
              <p:nvSpPr>
                <p:cNvPr id="224" name="Freeform 223"/>
                <p:cNvSpPr>
                  <a:spLocks noEditPoints="1"/>
                </p:cNvSpPr>
                <p:nvPr/>
              </p:nvSpPr>
              <p:spPr bwMode="auto">
                <a:xfrm>
                  <a:off x="521769" y="2490880"/>
                  <a:ext cx="255881" cy="166129"/>
                </a:xfrm>
                <a:custGeom>
                  <a:avLst/>
                  <a:gdLst>
                    <a:gd name="T0" fmla="*/ 0 w 593"/>
                    <a:gd name="T1" fmla="*/ 0 h 385"/>
                    <a:gd name="T2" fmla="*/ 0 w 593"/>
                    <a:gd name="T3" fmla="*/ 385 h 385"/>
                    <a:gd name="T4" fmla="*/ 593 w 593"/>
                    <a:gd name="T5" fmla="*/ 385 h 385"/>
                    <a:gd name="T6" fmla="*/ 593 w 593"/>
                    <a:gd name="T7" fmla="*/ 208 h 385"/>
                    <a:gd name="T8" fmla="*/ 0 w 593"/>
                    <a:gd name="T9" fmla="*/ 0 h 385"/>
                    <a:gd name="T10" fmla="*/ 564 w 593"/>
                    <a:gd name="T11" fmla="*/ 357 h 385"/>
                    <a:gd name="T12" fmla="*/ 30 w 593"/>
                    <a:gd name="T13" fmla="*/ 357 h 385"/>
                    <a:gd name="T14" fmla="*/ 30 w 593"/>
                    <a:gd name="T15" fmla="*/ 42 h 385"/>
                    <a:gd name="T16" fmla="*/ 564 w 593"/>
                    <a:gd name="T17" fmla="*/ 227 h 385"/>
                    <a:gd name="T18" fmla="*/ 564 w 593"/>
                    <a:gd name="T19" fmla="*/ 357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3" h="385">
                      <a:moveTo>
                        <a:pt x="0" y="0"/>
                      </a:moveTo>
                      <a:lnTo>
                        <a:pt x="0" y="385"/>
                      </a:lnTo>
                      <a:lnTo>
                        <a:pt x="593" y="385"/>
                      </a:lnTo>
                      <a:lnTo>
                        <a:pt x="593" y="208"/>
                      </a:lnTo>
                      <a:lnTo>
                        <a:pt x="0" y="0"/>
                      </a:lnTo>
                      <a:close/>
                      <a:moveTo>
                        <a:pt x="564" y="357"/>
                      </a:moveTo>
                      <a:lnTo>
                        <a:pt x="30" y="357"/>
                      </a:lnTo>
                      <a:lnTo>
                        <a:pt x="30" y="42"/>
                      </a:lnTo>
                      <a:lnTo>
                        <a:pt x="564" y="227"/>
                      </a:lnTo>
                      <a:lnTo>
                        <a:pt x="564" y="357"/>
                      </a:lnTo>
                      <a:close/>
                    </a:path>
                  </a:pathLst>
                </a:custGeom>
                <a:solidFill>
                  <a:srgbClr val="4D4F53"/>
                </a:solidFill>
                <a:ln>
                  <a:noFill/>
                </a:ln>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25" name="Freeform 297"/>
                <p:cNvSpPr>
                  <a:spLocks noEditPoints="1"/>
                </p:cNvSpPr>
                <p:nvPr/>
              </p:nvSpPr>
              <p:spPr bwMode="auto">
                <a:xfrm>
                  <a:off x="521769" y="2248375"/>
                  <a:ext cx="255881" cy="306799"/>
                </a:xfrm>
                <a:custGeom>
                  <a:avLst/>
                  <a:gdLst>
                    <a:gd name="T0" fmla="*/ 229 w 251"/>
                    <a:gd name="T1" fmla="*/ 0 h 301"/>
                    <a:gd name="T2" fmla="*/ 23 w 251"/>
                    <a:gd name="T3" fmla="*/ 0 h 301"/>
                    <a:gd name="T4" fmla="*/ 0 w 251"/>
                    <a:gd name="T5" fmla="*/ 26 h 301"/>
                    <a:gd name="T6" fmla="*/ 0 w 251"/>
                    <a:gd name="T7" fmla="*/ 213 h 301"/>
                    <a:gd name="T8" fmla="*/ 251 w 251"/>
                    <a:gd name="T9" fmla="*/ 301 h 301"/>
                    <a:gd name="T10" fmla="*/ 251 w 251"/>
                    <a:gd name="T11" fmla="*/ 26 h 301"/>
                    <a:gd name="T12" fmla="*/ 229 w 251"/>
                    <a:gd name="T13" fmla="*/ 0 h 301"/>
                    <a:gd name="T14" fmla="*/ 131 w 251"/>
                    <a:gd name="T15" fmla="*/ 226 h 301"/>
                    <a:gd name="T16" fmla="*/ 106 w 251"/>
                    <a:gd name="T17" fmla="*/ 201 h 301"/>
                    <a:gd name="T18" fmla="*/ 131 w 251"/>
                    <a:gd name="T19" fmla="*/ 176 h 301"/>
                    <a:gd name="T20" fmla="*/ 156 w 251"/>
                    <a:gd name="T21" fmla="*/ 201 h 301"/>
                    <a:gd name="T22" fmla="*/ 131 w 251"/>
                    <a:gd name="T23" fmla="*/ 226 h 301"/>
                    <a:gd name="T24" fmla="*/ 214 w 251"/>
                    <a:gd name="T25" fmla="*/ 150 h 301"/>
                    <a:gd name="T26" fmla="*/ 38 w 251"/>
                    <a:gd name="T27" fmla="*/ 150 h 301"/>
                    <a:gd name="T28" fmla="*/ 38 w 251"/>
                    <a:gd name="T29" fmla="*/ 113 h 301"/>
                    <a:gd name="T30" fmla="*/ 214 w 251"/>
                    <a:gd name="T31" fmla="*/ 113 h 301"/>
                    <a:gd name="T32" fmla="*/ 214 w 251"/>
                    <a:gd name="T33" fmla="*/ 150 h 301"/>
                    <a:gd name="T34" fmla="*/ 214 w 251"/>
                    <a:gd name="T35" fmla="*/ 88 h 301"/>
                    <a:gd name="T36" fmla="*/ 38 w 251"/>
                    <a:gd name="T37" fmla="*/ 88 h 301"/>
                    <a:gd name="T38" fmla="*/ 38 w 251"/>
                    <a:gd name="T39" fmla="*/ 50 h 301"/>
                    <a:gd name="T40" fmla="*/ 214 w 251"/>
                    <a:gd name="T41" fmla="*/ 50 h 301"/>
                    <a:gd name="T42" fmla="*/ 214 w 251"/>
                    <a:gd name="T43" fmla="*/ 88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51" h="301">
                      <a:moveTo>
                        <a:pt x="229" y="0"/>
                      </a:moveTo>
                      <a:cubicBezTo>
                        <a:pt x="23" y="0"/>
                        <a:pt x="23" y="0"/>
                        <a:pt x="23" y="0"/>
                      </a:cubicBezTo>
                      <a:cubicBezTo>
                        <a:pt x="9" y="0"/>
                        <a:pt x="0" y="12"/>
                        <a:pt x="0" y="26"/>
                      </a:cubicBezTo>
                      <a:cubicBezTo>
                        <a:pt x="0" y="213"/>
                        <a:pt x="0" y="213"/>
                        <a:pt x="0" y="213"/>
                      </a:cubicBezTo>
                      <a:cubicBezTo>
                        <a:pt x="251" y="301"/>
                        <a:pt x="251" y="301"/>
                        <a:pt x="251" y="301"/>
                      </a:cubicBezTo>
                      <a:cubicBezTo>
                        <a:pt x="251" y="26"/>
                        <a:pt x="251" y="26"/>
                        <a:pt x="251" y="26"/>
                      </a:cubicBezTo>
                      <a:cubicBezTo>
                        <a:pt x="251" y="12"/>
                        <a:pt x="243" y="0"/>
                        <a:pt x="229" y="0"/>
                      </a:cubicBezTo>
                      <a:close/>
                      <a:moveTo>
                        <a:pt x="131" y="226"/>
                      </a:moveTo>
                      <a:cubicBezTo>
                        <a:pt x="117" y="226"/>
                        <a:pt x="106" y="214"/>
                        <a:pt x="106" y="201"/>
                      </a:cubicBezTo>
                      <a:cubicBezTo>
                        <a:pt x="106" y="187"/>
                        <a:pt x="117" y="176"/>
                        <a:pt x="131" y="176"/>
                      </a:cubicBezTo>
                      <a:cubicBezTo>
                        <a:pt x="145" y="176"/>
                        <a:pt x="156" y="187"/>
                        <a:pt x="156" y="201"/>
                      </a:cubicBezTo>
                      <a:cubicBezTo>
                        <a:pt x="156" y="214"/>
                        <a:pt x="145" y="226"/>
                        <a:pt x="131" y="226"/>
                      </a:cubicBezTo>
                      <a:close/>
                      <a:moveTo>
                        <a:pt x="214" y="150"/>
                      </a:moveTo>
                      <a:cubicBezTo>
                        <a:pt x="38" y="150"/>
                        <a:pt x="38" y="150"/>
                        <a:pt x="38" y="150"/>
                      </a:cubicBezTo>
                      <a:cubicBezTo>
                        <a:pt x="38" y="113"/>
                        <a:pt x="38" y="113"/>
                        <a:pt x="38" y="113"/>
                      </a:cubicBezTo>
                      <a:cubicBezTo>
                        <a:pt x="214" y="113"/>
                        <a:pt x="214" y="113"/>
                        <a:pt x="214" y="113"/>
                      </a:cubicBezTo>
                      <a:lnTo>
                        <a:pt x="214" y="150"/>
                      </a:lnTo>
                      <a:close/>
                      <a:moveTo>
                        <a:pt x="214" y="88"/>
                      </a:moveTo>
                      <a:cubicBezTo>
                        <a:pt x="38" y="88"/>
                        <a:pt x="38" y="88"/>
                        <a:pt x="38" y="88"/>
                      </a:cubicBezTo>
                      <a:cubicBezTo>
                        <a:pt x="38" y="50"/>
                        <a:pt x="38" y="50"/>
                        <a:pt x="38" y="50"/>
                      </a:cubicBezTo>
                      <a:cubicBezTo>
                        <a:pt x="214" y="50"/>
                        <a:pt x="214" y="50"/>
                        <a:pt x="214" y="50"/>
                      </a:cubicBezTo>
                      <a:lnTo>
                        <a:pt x="214" y="88"/>
                      </a:lnTo>
                      <a:close/>
                    </a:path>
                  </a:pathLst>
                </a:custGeom>
                <a:solidFill>
                  <a:srgbClr val="4D4F53"/>
                </a:solidFill>
                <a:ln>
                  <a:noFill/>
                </a:ln>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grpSp>
          <p:grpSp>
            <p:nvGrpSpPr>
              <p:cNvPr id="180" name="Group 179"/>
              <p:cNvGrpSpPr/>
              <p:nvPr/>
            </p:nvGrpSpPr>
            <p:grpSpPr>
              <a:xfrm>
                <a:off x="5563596" y="5207840"/>
                <a:ext cx="255881" cy="408634"/>
                <a:chOff x="521769" y="2248375"/>
                <a:chExt cx="255881" cy="408634"/>
              </a:xfrm>
            </p:grpSpPr>
            <p:sp>
              <p:nvSpPr>
                <p:cNvPr id="222" name="Freeform 295"/>
                <p:cNvSpPr>
                  <a:spLocks noEditPoints="1"/>
                </p:cNvSpPr>
                <p:nvPr/>
              </p:nvSpPr>
              <p:spPr bwMode="auto">
                <a:xfrm>
                  <a:off x="521769" y="2490880"/>
                  <a:ext cx="255881" cy="166129"/>
                </a:xfrm>
                <a:custGeom>
                  <a:avLst/>
                  <a:gdLst>
                    <a:gd name="T0" fmla="*/ 0 w 593"/>
                    <a:gd name="T1" fmla="*/ 0 h 385"/>
                    <a:gd name="T2" fmla="*/ 0 w 593"/>
                    <a:gd name="T3" fmla="*/ 385 h 385"/>
                    <a:gd name="T4" fmla="*/ 593 w 593"/>
                    <a:gd name="T5" fmla="*/ 385 h 385"/>
                    <a:gd name="T6" fmla="*/ 593 w 593"/>
                    <a:gd name="T7" fmla="*/ 208 h 385"/>
                    <a:gd name="T8" fmla="*/ 0 w 593"/>
                    <a:gd name="T9" fmla="*/ 0 h 385"/>
                    <a:gd name="T10" fmla="*/ 564 w 593"/>
                    <a:gd name="T11" fmla="*/ 357 h 385"/>
                    <a:gd name="T12" fmla="*/ 30 w 593"/>
                    <a:gd name="T13" fmla="*/ 357 h 385"/>
                    <a:gd name="T14" fmla="*/ 30 w 593"/>
                    <a:gd name="T15" fmla="*/ 42 h 385"/>
                    <a:gd name="T16" fmla="*/ 564 w 593"/>
                    <a:gd name="T17" fmla="*/ 227 h 385"/>
                    <a:gd name="T18" fmla="*/ 564 w 593"/>
                    <a:gd name="T19" fmla="*/ 357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3" h="385">
                      <a:moveTo>
                        <a:pt x="0" y="0"/>
                      </a:moveTo>
                      <a:lnTo>
                        <a:pt x="0" y="385"/>
                      </a:lnTo>
                      <a:lnTo>
                        <a:pt x="593" y="385"/>
                      </a:lnTo>
                      <a:lnTo>
                        <a:pt x="593" y="208"/>
                      </a:lnTo>
                      <a:lnTo>
                        <a:pt x="0" y="0"/>
                      </a:lnTo>
                      <a:close/>
                      <a:moveTo>
                        <a:pt x="564" y="357"/>
                      </a:moveTo>
                      <a:lnTo>
                        <a:pt x="30" y="357"/>
                      </a:lnTo>
                      <a:lnTo>
                        <a:pt x="30" y="42"/>
                      </a:lnTo>
                      <a:lnTo>
                        <a:pt x="564" y="227"/>
                      </a:lnTo>
                      <a:lnTo>
                        <a:pt x="564" y="357"/>
                      </a:lnTo>
                      <a:close/>
                    </a:path>
                  </a:pathLst>
                </a:custGeom>
                <a:solidFill>
                  <a:srgbClr val="4D4F53"/>
                </a:solidFill>
                <a:ln>
                  <a:noFill/>
                </a:ln>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23" name="Freeform 297"/>
                <p:cNvSpPr>
                  <a:spLocks noEditPoints="1"/>
                </p:cNvSpPr>
                <p:nvPr/>
              </p:nvSpPr>
              <p:spPr bwMode="auto">
                <a:xfrm>
                  <a:off x="521769" y="2248375"/>
                  <a:ext cx="255881" cy="306799"/>
                </a:xfrm>
                <a:custGeom>
                  <a:avLst/>
                  <a:gdLst>
                    <a:gd name="T0" fmla="*/ 229 w 251"/>
                    <a:gd name="T1" fmla="*/ 0 h 301"/>
                    <a:gd name="T2" fmla="*/ 23 w 251"/>
                    <a:gd name="T3" fmla="*/ 0 h 301"/>
                    <a:gd name="T4" fmla="*/ 0 w 251"/>
                    <a:gd name="T5" fmla="*/ 26 h 301"/>
                    <a:gd name="T6" fmla="*/ 0 w 251"/>
                    <a:gd name="T7" fmla="*/ 213 h 301"/>
                    <a:gd name="T8" fmla="*/ 251 w 251"/>
                    <a:gd name="T9" fmla="*/ 301 h 301"/>
                    <a:gd name="T10" fmla="*/ 251 w 251"/>
                    <a:gd name="T11" fmla="*/ 26 h 301"/>
                    <a:gd name="T12" fmla="*/ 229 w 251"/>
                    <a:gd name="T13" fmla="*/ 0 h 301"/>
                    <a:gd name="T14" fmla="*/ 131 w 251"/>
                    <a:gd name="T15" fmla="*/ 226 h 301"/>
                    <a:gd name="T16" fmla="*/ 106 w 251"/>
                    <a:gd name="T17" fmla="*/ 201 h 301"/>
                    <a:gd name="T18" fmla="*/ 131 w 251"/>
                    <a:gd name="T19" fmla="*/ 176 h 301"/>
                    <a:gd name="T20" fmla="*/ 156 w 251"/>
                    <a:gd name="T21" fmla="*/ 201 h 301"/>
                    <a:gd name="T22" fmla="*/ 131 w 251"/>
                    <a:gd name="T23" fmla="*/ 226 h 301"/>
                    <a:gd name="T24" fmla="*/ 214 w 251"/>
                    <a:gd name="T25" fmla="*/ 150 h 301"/>
                    <a:gd name="T26" fmla="*/ 38 w 251"/>
                    <a:gd name="T27" fmla="*/ 150 h 301"/>
                    <a:gd name="T28" fmla="*/ 38 w 251"/>
                    <a:gd name="T29" fmla="*/ 113 h 301"/>
                    <a:gd name="T30" fmla="*/ 214 w 251"/>
                    <a:gd name="T31" fmla="*/ 113 h 301"/>
                    <a:gd name="T32" fmla="*/ 214 w 251"/>
                    <a:gd name="T33" fmla="*/ 150 h 301"/>
                    <a:gd name="T34" fmla="*/ 214 w 251"/>
                    <a:gd name="T35" fmla="*/ 88 h 301"/>
                    <a:gd name="T36" fmla="*/ 38 w 251"/>
                    <a:gd name="T37" fmla="*/ 88 h 301"/>
                    <a:gd name="T38" fmla="*/ 38 w 251"/>
                    <a:gd name="T39" fmla="*/ 50 h 301"/>
                    <a:gd name="T40" fmla="*/ 214 w 251"/>
                    <a:gd name="T41" fmla="*/ 50 h 301"/>
                    <a:gd name="T42" fmla="*/ 214 w 251"/>
                    <a:gd name="T43" fmla="*/ 88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51" h="301">
                      <a:moveTo>
                        <a:pt x="229" y="0"/>
                      </a:moveTo>
                      <a:cubicBezTo>
                        <a:pt x="23" y="0"/>
                        <a:pt x="23" y="0"/>
                        <a:pt x="23" y="0"/>
                      </a:cubicBezTo>
                      <a:cubicBezTo>
                        <a:pt x="9" y="0"/>
                        <a:pt x="0" y="12"/>
                        <a:pt x="0" y="26"/>
                      </a:cubicBezTo>
                      <a:cubicBezTo>
                        <a:pt x="0" y="213"/>
                        <a:pt x="0" y="213"/>
                        <a:pt x="0" y="213"/>
                      </a:cubicBezTo>
                      <a:cubicBezTo>
                        <a:pt x="251" y="301"/>
                        <a:pt x="251" y="301"/>
                        <a:pt x="251" y="301"/>
                      </a:cubicBezTo>
                      <a:cubicBezTo>
                        <a:pt x="251" y="26"/>
                        <a:pt x="251" y="26"/>
                        <a:pt x="251" y="26"/>
                      </a:cubicBezTo>
                      <a:cubicBezTo>
                        <a:pt x="251" y="12"/>
                        <a:pt x="243" y="0"/>
                        <a:pt x="229" y="0"/>
                      </a:cubicBezTo>
                      <a:close/>
                      <a:moveTo>
                        <a:pt x="131" y="226"/>
                      </a:moveTo>
                      <a:cubicBezTo>
                        <a:pt x="117" y="226"/>
                        <a:pt x="106" y="214"/>
                        <a:pt x="106" y="201"/>
                      </a:cubicBezTo>
                      <a:cubicBezTo>
                        <a:pt x="106" y="187"/>
                        <a:pt x="117" y="176"/>
                        <a:pt x="131" y="176"/>
                      </a:cubicBezTo>
                      <a:cubicBezTo>
                        <a:pt x="145" y="176"/>
                        <a:pt x="156" y="187"/>
                        <a:pt x="156" y="201"/>
                      </a:cubicBezTo>
                      <a:cubicBezTo>
                        <a:pt x="156" y="214"/>
                        <a:pt x="145" y="226"/>
                        <a:pt x="131" y="226"/>
                      </a:cubicBezTo>
                      <a:close/>
                      <a:moveTo>
                        <a:pt x="214" y="150"/>
                      </a:moveTo>
                      <a:cubicBezTo>
                        <a:pt x="38" y="150"/>
                        <a:pt x="38" y="150"/>
                        <a:pt x="38" y="150"/>
                      </a:cubicBezTo>
                      <a:cubicBezTo>
                        <a:pt x="38" y="113"/>
                        <a:pt x="38" y="113"/>
                        <a:pt x="38" y="113"/>
                      </a:cubicBezTo>
                      <a:cubicBezTo>
                        <a:pt x="214" y="113"/>
                        <a:pt x="214" y="113"/>
                        <a:pt x="214" y="113"/>
                      </a:cubicBezTo>
                      <a:lnTo>
                        <a:pt x="214" y="150"/>
                      </a:lnTo>
                      <a:close/>
                      <a:moveTo>
                        <a:pt x="214" y="88"/>
                      </a:moveTo>
                      <a:cubicBezTo>
                        <a:pt x="38" y="88"/>
                        <a:pt x="38" y="88"/>
                        <a:pt x="38" y="88"/>
                      </a:cubicBezTo>
                      <a:cubicBezTo>
                        <a:pt x="38" y="50"/>
                        <a:pt x="38" y="50"/>
                        <a:pt x="38" y="50"/>
                      </a:cubicBezTo>
                      <a:cubicBezTo>
                        <a:pt x="214" y="50"/>
                        <a:pt x="214" y="50"/>
                        <a:pt x="214" y="50"/>
                      </a:cubicBezTo>
                      <a:lnTo>
                        <a:pt x="214" y="88"/>
                      </a:lnTo>
                      <a:close/>
                    </a:path>
                  </a:pathLst>
                </a:custGeom>
                <a:solidFill>
                  <a:srgbClr val="4D4F53"/>
                </a:solidFill>
                <a:ln>
                  <a:noFill/>
                </a:ln>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grpSp>
          <p:grpSp>
            <p:nvGrpSpPr>
              <p:cNvPr id="183" name="Group 182"/>
              <p:cNvGrpSpPr/>
              <p:nvPr/>
            </p:nvGrpSpPr>
            <p:grpSpPr>
              <a:xfrm>
                <a:off x="5247607" y="5677979"/>
                <a:ext cx="560931" cy="206739"/>
                <a:chOff x="4588634" y="590550"/>
                <a:chExt cx="560931" cy="206739"/>
              </a:xfrm>
            </p:grpSpPr>
            <p:sp>
              <p:nvSpPr>
                <p:cNvPr id="212" name="Freeform 252"/>
                <p:cNvSpPr>
                  <a:spLocks noEditPoints="1"/>
                </p:cNvSpPr>
                <p:nvPr/>
              </p:nvSpPr>
              <p:spPr bwMode="auto">
                <a:xfrm>
                  <a:off x="4588634" y="590550"/>
                  <a:ext cx="560931" cy="206739"/>
                </a:xfrm>
                <a:custGeom>
                  <a:avLst/>
                  <a:gdLst>
                    <a:gd name="T0" fmla="*/ 579 w 625"/>
                    <a:gd name="T1" fmla="*/ 0 h 230"/>
                    <a:gd name="T2" fmla="*/ 46 w 625"/>
                    <a:gd name="T3" fmla="*/ 0 h 230"/>
                    <a:gd name="T4" fmla="*/ 0 w 625"/>
                    <a:gd name="T5" fmla="*/ 46 h 230"/>
                    <a:gd name="T6" fmla="*/ 0 w 625"/>
                    <a:gd name="T7" fmla="*/ 184 h 230"/>
                    <a:gd name="T8" fmla="*/ 46 w 625"/>
                    <a:gd name="T9" fmla="*/ 230 h 230"/>
                    <a:gd name="T10" fmla="*/ 579 w 625"/>
                    <a:gd name="T11" fmla="*/ 230 h 230"/>
                    <a:gd name="T12" fmla="*/ 625 w 625"/>
                    <a:gd name="T13" fmla="*/ 184 h 230"/>
                    <a:gd name="T14" fmla="*/ 625 w 625"/>
                    <a:gd name="T15" fmla="*/ 46 h 230"/>
                    <a:gd name="T16" fmla="*/ 579 w 625"/>
                    <a:gd name="T17" fmla="*/ 0 h 230"/>
                    <a:gd name="T18" fmla="*/ 593 w 625"/>
                    <a:gd name="T19" fmla="*/ 199 h 230"/>
                    <a:gd name="T20" fmla="*/ 31 w 625"/>
                    <a:gd name="T21" fmla="*/ 199 h 230"/>
                    <a:gd name="T22" fmla="*/ 31 w 625"/>
                    <a:gd name="T23" fmla="*/ 31 h 230"/>
                    <a:gd name="T24" fmla="*/ 593 w 625"/>
                    <a:gd name="T25" fmla="*/ 31 h 230"/>
                    <a:gd name="T26" fmla="*/ 593 w 625"/>
                    <a:gd name="T27" fmla="*/ 199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5" h="230">
                      <a:moveTo>
                        <a:pt x="579" y="0"/>
                      </a:moveTo>
                      <a:cubicBezTo>
                        <a:pt x="46" y="0"/>
                        <a:pt x="46" y="0"/>
                        <a:pt x="46" y="0"/>
                      </a:cubicBezTo>
                      <a:cubicBezTo>
                        <a:pt x="21" y="0"/>
                        <a:pt x="0" y="20"/>
                        <a:pt x="0" y="46"/>
                      </a:cubicBezTo>
                      <a:cubicBezTo>
                        <a:pt x="0" y="184"/>
                        <a:pt x="0" y="184"/>
                        <a:pt x="0" y="184"/>
                      </a:cubicBezTo>
                      <a:cubicBezTo>
                        <a:pt x="0" y="210"/>
                        <a:pt x="21" y="230"/>
                        <a:pt x="46" y="230"/>
                      </a:cubicBezTo>
                      <a:cubicBezTo>
                        <a:pt x="579" y="230"/>
                        <a:pt x="579" y="230"/>
                        <a:pt x="579" y="230"/>
                      </a:cubicBezTo>
                      <a:cubicBezTo>
                        <a:pt x="604" y="230"/>
                        <a:pt x="625" y="210"/>
                        <a:pt x="625" y="184"/>
                      </a:cubicBezTo>
                      <a:cubicBezTo>
                        <a:pt x="625" y="46"/>
                        <a:pt x="625" y="46"/>
                        <a:pt x="625" y="46"/>
                      </a:cubicBezTo>
                      <a:cubicBezTo>
                        <a:pt x="625" y="20"/>
                        <a:pt x="604" y="0"/>
                        <a:pt x="579" y="0"/>
                      </a:cubicBezTo>
                      <a:close/>
                      <a:moveTo>
                        <a:pt x="593" y="199"/>
                      </a:moveTo>
                      <a:cubicBezTo>
                        <a:pt x="31" y="199"/>
                        <a:pt x="31" y="199"/>
                        <a:pt x="31" y="199"/>
                      </a:cubicBezTo>
                      <a:cubicBezTo>
                        <a:pt x="31" y="31"/>
                        <a:pt x="31" y="31"/>
                        <a:pt x="31" y="31"/>
                      </a:cubicBezTo>
                      <a:cubicBezTo>
                        <a:pt x="593" y="31"/>
                        <a:pt x="593" y="31"/>
                        <a:pt x="593" y="31"/>
                      </a:cubicBezTo>
                      <a:lnTo>
                        <a:pt x="593" y="199"/>
                      </a:lnTo>
                      <a:close/>
                    </a:path>
                  </a:pathLst>
                </a:custGeom>
                <a:solidFill>
                  <a:srgbClr val="0379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213" name="Freeform 253"/>
                <p:cNvSpPr>
                  <a:spLocks noEditPoints="1"/>
                </p:cNvSpPr>
                <p:nvPr/>
              </p:nvSpPr>
              <p:spPr bwMode="auto">
                <a:xfrm>
                  <a:off x="4628918" y="631214"/>
                  <a:ext cx="480364" cy="125412"/>
                </a:xfrm>
                <a:custGeom>
                  <a:avLst/>
                  <a:gdLst>
                    <a:gd name="T0" fmla="*/ 1262 w 1264"/>
                    <a:gd name="T1" fmla="*/ 330 h 330"/>
                    <a:gd name="T2" fmla="*/ 1264 w 1264"/>
                    <a:gd name="T3" fmla="*/ 328 h 330"/>
                    <a:gd name="T4" fmla="*/ 1264 w 1264"/>
                    <a:gd name="T5" fmla="*/ 2 h 330"/>
                    <a:gd name="T6" fmla="*/ 1262 w 1264"/>
                    <a:gd name="T7" fmla="*/ 0 h 330"/>
                    <a:gd name="T8" fmla="*/ 3 w 1264"/>
                    <a:gd name="T9" fmla="*/ 0 h 330"/>
                    <a:gd name="T10" fmla="*/ 0 w 1264"/>
                    <a:gd name="T11" fmla="*/ 2 h 330"/>
                    <a:gd name="T12" fmla="*/ 0 w 1264"/>
                    <a:gd name="T13" fmla="*/ 328 h 330"/>
                    <a:gd name="T14" fmla="*/ 3 w 1264"/>
                    <a:gd name="T15" fmla="*/ 330 h 330"/>
                    <a:gd name="T16" fmla="*/ 1262 w 1264"/>
                    <a:gd name="T17" fmla="*/ 330 h 330"/>
                    <a:gd name="T18" fmla="*/ 626 w 1264"/>
                    <a:gd name="T19" fmla="*/ 233 h 330"/>
                    <a:gd name="T20" fmla="*/ 548 w 1264"/>
                    <a:gd name="T21" fmla="*/ 224 h 330"/>
                    <a:gd name="T22" fmla="*/ 548 w 1264"/>
                    <a:gd name="T23" fmla="*/ 160 h 330"/>
                    <a:gd name="T24" fmla="*/ 626 w 1264"/>
                    <a:gd name="T25" fmla="*/ 160 h 330"/>
                    <a:gd name="T26" fmla="*/ 626 w 1264"/>
                    <a:gd name="T27" fmla="*/ 233 h 330"/>
                    <a:gd name="T28" fmla="*/ 853 w 1264"/>
                    <a:gd name="T29" fmla="*/ 89 h 330"/>
                    <a:gd name="T30" fmla="*/ 1153 w 1264"/>
                    <a:gd name="T31" fmla="*/ 89 h 330"/>
                    <a:gd name="T32" fmla="*/ 1153 w 1264"/>
                    <a:gd name="T33" fmla="*/ 132 h 330"/>
                    <a:gd name="T34" fmla="*/ 853 w 1264"/>
                    <a:gd name="T35" fmla="*/ 132 h 330"/>
                    <a:gd name="T36" fmla="*/ 853 w 1264"/>
                    <a:gd name="T37" fmla="*/ 89 h 330"/>
                    <a:gd name="T38" fmla="*/ 853 w 1264"/>
                    <a:gd name="T39" fmla="*/ 184 h 330"/>
                    <a:gd name="T40" fmla="*/ 1153 w 1264"/>
                    <a:gd name="T41" fmla="*/ 184 h 330"/>
                    <a:gd name="T42" fmla="*/ 1153 w 1264"/>
                    <a:gd name="T43" fmla="*/ 226 h 330"/>
                    <a:gd name="T44" fmla="*/ 853 w 1264"/>
                    <a:gd name="T45" fmla="*/ 226 h 330"/>
                    <a:gd name="T46" fmla="*/ 853 w 1264"/>
                    <a:gd name="T47" fmla="*/ 184 h 330"/>
                    <a:gd name="T48" fmla="*/ 633 w 1264"/>
                    <a:gd name="T49" fmla="*/ 73 h 330"/>
                    <a:gd name="T50" fmla="*/ 737 w 1264"/>
                    <a:gd name="T51" fmla="*/ 59 h 330"/>
                    <a:gd name="T52" fmla="*/ 737 w 1264"/>
                    <a:gd name="T53" fmla="*/ 151 h 330"/>
                    <a:gd name="T54" fmla="*/ 633 w 1264"/>
                    <a:gd name="T55" fmla="*/ 151 h 330"/>
                    <a:gd name="T56" fmla="*/ 633 w 1264"/>
                    <a:gd name="T57" fmla="*/ 73 h 330"/>
                    <a:gd name="T58" fmla="*/ 633 w 1264"/>
                    <a:gd name="T59" fmla="*/ 160 h 330"/>
                    <a:gd name="T60" fmla="*/ 737 w 1264"/>
                    <a:gd name="T61" fmla="*/ 160 h 330"/>
                    <a:gd name="T62" fmla="*/ 737 w 1264"/>
                    <a:gd name="T63" fmla="*/ 250 h 330"/>
                    <a:gd name="T64" fmla="*/ 633 w 1264"/>
                    <a:gd name="T65" fmla="*/ 236 h 330"/>
                    <a:gd name="T66" fmla="*/ 633 w 1264"/>
                    <a:gd name="T67" fmla="*/ 160 h 330"/>
                    <a:gd name="T68" fmla="*/ 626 w 1264"/>
                    <a:gd name="T69" fmla="*/ 75 h 330"/>
                    <a:gd name="T70" fmla="*/ 626 w 1264"/>
                    <a:gd name="T71" fmla="*/ 151 h 330"/>
                    <a:gd name="T72" fmla="*/ 548 w 1264"/>
                    <a:gd name="T73" fmla="*/ 151 h 330"/>
                    <a:gd name="T74" fmla="*/ 548 w 1264"/>
                    <a:gd name="T75" fmla="*/ 87 h 330"/>
                    <a:gd name="T76" fmla="*/ 626 w 1264"/>
                    <a:gd name="T77" fmla="*/ 75 h 330"/>
                    <a:gd name="T78" fmla="*/ 114 w 1264"/>
                    <a:gd name="T79" fmla="*/ 89 h 330"/>
                    <a:gd name="T80" fmla="*/ 414 w 1264"/>
                    <a:gd name="T81" fmla="*/ 89 h 330"/>
                    <a:gd name="T82" fmla="*/ 414 w 1264"/>
                    <a:gd name="T83" fmla="*/ 132 h 330"/>
                    <a:gd name="T84" fmla="*/ 114 w 1264"/>
                    <a:gd name="T85" fmla="*/ 132 h 330"/>
                    <a:gd name="T86" fmla="*/ 114 w 1264"/>
                    <a:gd name="T87" fmla="*/ 89 h 330"/>
                    <a:gd name="T88" fmla="*/ 114 w 1264"/>
                    <a:gd name="T89" fmla="*/ 184 h 330"/>
                    <a:gd name="T90" fmla="*/ 414 w 1264"/>
                    <a:gd name="T91" fmla="*/ 184 h 330"/>
                    <a:gd name="T92" fmla="*/ 414 w 1264"/>
                    <a:gd name="T93" fmla="*/ 226 h 330"/>
                    <a:gd name="T94" fmla="*/ 114 w 1264"/>
                    <a:gd name="T95" fmla="*/ 226 h 330"/>
                    <a:gd name="T96" fmla="*/ 114 w 1264"/>
                    <a:gd name="T97" fmla="*/ 184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64" h="330">
                      <a:moveTo>
                        <a:pt x="1262" y="330"/>
                      </a:moveTo>
                      <a:lnTo>
                        <a:pt x="1264" y="328"/>
                      </a:lnTo>
                      <a:lnTo>
                        <a:pt x="1264" y="2"/>
                      </a:lnTo>
                      <a:lnTo>
                        <a:pt x="1262" y="0"/>
                      </a:lnTo>
                      <a:lnTo>
                        <a:pt x="3" y="0"/>
                      </a:lnTo>
                      <a:lnTo>
                        <a:pt x="0" y="2"/>
                      </a:lnTo>
                      <a:lnTo>
                        <a:pt x="0" y="328"/>
                      </a:lnTo>
                      <a:lnTo>
                        <a:pt x="3" y="330"/>
                      </a:lnTo>
                      <a:lnTo>
                        <a:pt x="1262" y="330"/>
                      </a:lnTo>
                      <a:close/>
                      <a:moveTo>
                        <a:pt x="626" y="233"/>
                      </a:moveTo>
                      <a:lnTo>
                        <a:pt x="548" y="224"/>
                      </a:lnTo>
                      <a:lnTo>
                        <a:pt x="548" y="160"/>
                      </a:lnTo>
                      <a:lnTo>
                        <a:pt x="626" y="160"/>
                      </a:lnTo>
                      <a:lnTo>
                        <a:pt x="626" y="233"/>
                      </a:lnTo>
                      <a:close/>
                      <a:moveTo>
                        <a:pt x="853" y="89"/>
                      </a:moveTo>
                      <a:lnTo>
                        <a:pt x="1153" y="89"/>
                      </a:lnTo>
                      <a:lnTo>
                        <a:pt x="1153" y="132"/>
                      </a:lnTo>
                      <a:lnTo>
                        <a:pt x="853" y="132"/>
                      </a:lnTo>
                      <a:lnTo>
                        <a:pt x="853" y="89"/>
                      </a:lnTo>
                      <a:close/>
                      <a:moveTo>
                        <a:pt x="853" y="184"/>
                      </a:moveTo>
                      <a:lnTo>
                        <a:pt x="1153" y="184"/>
                      </a:lnTo>
                      <a:lnTo>
                        <a:pt x="1153" y="226"/>
                      </a:lnTo>
                      <a:lnTo>
                        <a:pt x="853" y="226"/>
                      </a:lnTo>
                      <a:lnTo>
                        <a:pt x="853" y="184"/>
                      </a:lnTo>
                      <a:close/>
                      <a:moveTo>
                        <a:pt x="633" y="73"/>
                      </a:moveTo>
                      <a:lnTo>
                        <a:pt x="737" y="59"/>
                      </a:lnTo>
                      <a:lnTo>
                        <a:pt x="737" y="151"/>
                      </a:lnTo>
                      <a:lnTo>
                        <a:pt x="633" y="151"/>
                      </a:lnTo>
                      <a:lnTo>
                        <a:pt x="633" y="73"/>
                      </a:lnTo>
                      <a:close/>
                      <a:moveTo>
                        <a:pt x="633" y="160"/>
                      </a:moveTo>
                      <a:lnTo>
                        <a:pt x="737" y="160"/>
                      </a:lnTo>
                      <a:lnTo>
                        <a:pt x="737" y="250"/>
                      </a:lnTo>
                      <a:lnTo>
                        <a:pt x="633" y="236"/>
                      </a:lnTo>
                      <a:lnTo>
                        <a:pt x="633" y="160"/>
                      </a:lnTo>
                      <a:close/>
                      <a:moveTo>
                        <a:pt x="626" y="75"/>
                      </a:moveTo>
                      <a:lnTo>
                        <a:pt x="626" y="151"/>
                      </a:lnTo>
                      <a:lnTo>
                        <a:pt x="548" y="151"/>
                      </a:lnTo>
                      <a:lnTo>
                        <a:pt x="548" y="87"/>
                      </a:lnTo>
                      <a:lnTo>
                        <a:pt x="626" y="75"/>
                      </a:lnTo>
                      <a:close/>
                      <a:moveTo>
                        <a:pt x="114" y="89"/>
                      </a:moveTo>
                      <a:lnTo>
                        <a:pt x="414" y="89"/>
                      </a:lnTo>
                      <a:lnTo>
                        <a:pt x="414" y="132"/>
                      </a:lnTo>
                      <a:lnTo>
                        <a:pt x="114" y="132"/>
                      </a:lnTo>
                      <a:lnTo>
                        <a:pt x="114" y="89"/>
                      </a:lnTo>
                      <a:close/>
                      <a:moveTo>
                        <a:pt x="114" y="184"/>
                      </a:moveTo>
                      <a:lnTo>
                        <a:pt x="414" y="184"/>
                      </a:lnTo>
                      <a:lnTo>
                        <a:pt x="414" y="226"/>
                      </a:lnTo>
                      <a:lnTo>
                        <a:pt x="114" y="226"/>
                      </a:lnTo>
                      <a:lnTo>
                        <a:pt x="114" y="184"/>
                      </a:lnTo>
                      <a:close/>
                    </a:path>
                  </a:pathLst>
                </a:custGeom>
                <a:solidFill>
                  <a:srgbClr val="0079BD"/>
                </a:solidFill>
                <a:ln>
                  <a:noFill/>
                </a:ln>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214" name="Rectangle 254"/>
                <p:cNvSpPr>
                  <a:spLocks noChangeArrowheads="1"/>
                </p:cNvSpPr>
                <p:nvPr/>
              </p:nvSpPr>
              <p:spPr bwMode="auto">
                <a:xfrm>
                  <a:off x="4672242" y="665037"/>
                  <a:ext cx="114010" cy="1634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215" name="Rectangle 255"/>
                <p:cNvSpPr>
                  <a:spLocks noChangeArrowheads="1"/>
                </p:cNvSpPr>
                <p:nvPr/>
              </p:nvSpPr>
              <p:spPr bwMode="auto">
                <a:xfrm>
                  <a:off x="4672242" y="701140"/>
                  <a:ext cx="114010" cy="1596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216" name="Rectangle 256"/>
                <p:cNvSpPr>
                  <a:spLocks noChangeArrowheads="1"/>
                </p:cNvSpPr>
                <p:nvPr/>
              </p:nvSpPr>
              <p:spPr bwMode="auto">
                <a:xfrm>
                  <a:off x="4953087" y="665037"/>
                  <a:ext cx="114010" cy="1634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217" name="Rectangle 257"/>
                <p:cNvSpPr>
                  <a:spLocks noChangeArrowheads="1"/>
                </p:cNvSpPr>
                <p:nvPr/>
              </p:nvSpPr>
              <p:spPr bwMode="auto">
                <a:xfrm>
                  <a:off x="4953087" y="701140"/>
                  <a:ext cx="114010" cy="1596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218" name="Freeform 258"/>
                <p:cNvSpPr>
                  <a:spLocks/>
                </p:cNvSpPr>
                <p:nvPr/>
              </p:nvSpPr>
              <p:spPr bwMode="auto">
                <a:xfrm>
                  <a:off x="4869479" y="653636"/>
                  <a:ext cx="39524" cy="34963"/>
                </a:xfrm>
                <a:custGeom>
                  <a:avLst/>
                  <a:gdLst>
                    <a:gd name="T0" fmla="*/ 104 w 104"/>
                    <a:gd name="T1" fmla="*/ 0 h 92"/>
                    <a:gd name="T2" fmla="*/ 0 w 104"/>
                    <a:gd name="T3" fmla="*/ 14 h 92"/>
                    <a:gd name="T4" fmla="*/ 0 w 104"/>
                    <a:gd name="T5" fmla="*/ 92 h 92"/>
                    <a:gd name="T6" fmla="*/ 104 w 104"/>
                    <a:gd name="T7" fmla="*/ 92 h 92"/>
                    <a:gd name="T8" fmla="*/ 104 w 104"/>
                    <a:gd name="T9" fmla="*/ 0 h 92"/>
                  </a:gdLst>
                  <a:ahLst/>
                  <a:cxnLst>
                    <a:cxn ang="0">
                      <a:pos x="T0" y="T1"/>
                    </a:cxn>
                    <a:cxn ang="0">
                      <a:pos x="T2" y="T3"/>
                    </a:cxn>
                    <a:cxn ang="0">
                      <a:pos x="T4" y="T5"/>
                    </a:cxn>
                    <a:cxn ang="0">
                      <a:pos x="T6" y="T7"/>
                    </a:cxn>
                    <a:cxn ang="0">
                      <a:pos x="T8" y="T9"/>
                    </a:cxn>
                  </a:cxnLst>
                  <a:rect l="0" t="0" r="r" b="b"/>
                  <a:pathLst>
                    <a:path w="104" h="92">
                      <a:moveTo>
                        <a:pt x="104" y="0"/>
                      </a:moveTo>
                      <a:lnTo>
                        <a:pt x="0" y="14"/>
                      </a:lnTo>
                      <a:lnTo>
                        <a:pt x="0" y="92"/>
                      </a:lnTo>
                      <a:lnTo>
                        <a:pt x="104" y="92"/>
                      </a:lnTo>
                      <a:lnTo>
                        <a:pt x="104" y="0"/>
                      </a:lnTo>
                      <a:close/>
                    </a:path>
                  </a:pathLst>
                </a:custGeom>
                <a:solidFill>
                  <a:srgbClr val="0079BD">
                    <a:lumMod val="60000"/>
                    <a:lumOff val="40000"/>
                  </a:srgbClr>
                </a:solidFill>
                <a:ln>
                  <a:noFill/>
                </a:ln>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219" name="Freeform 259"/>
                <p:cNvSpPr>
                  <a:spLocks/>
                </p:cNvSpPr>
                <p:nvPr/>
              </p:nvSpPr>
              <p:spPr bwMode="auto">
                <a:xfrm>
                  <a:off x="4837177" y="692019"/>
                  <a:ext cx="29643" cy="27743"/>
                </a:xfrm>
                <a:custGeom>
                  <a:avLst/>
                  <a:gdLst>
                    <a:gd name="T0" fmla="*/ 0 w 78"/>
                    <a:gd name="T1" fmla="*/ 64 h 73"/>
                    <a:gd name="T2" fmla="*/ 78 w 78"/>
                    <a:gd name="T3" fmla="*/ 73 h 73"/>
                    <a:gd name="T4" fmla="*/ 78 w 78"/>
                    <a:gd name="T5" fmla="*/ 0 h 73"/>
                    <a:gd name="T6" fmla="*/ 0 w 78"/>
                    <a:gd name="T7" fmla="*/ 0 h 73"/>
                    <a:gd name="T8" fmla="*/ 0 w 78"/>
                    <a:gd name="T9" fmla="*/ 64 h 73"/>
                  </a:gdLst>
                  <a:ahLst/>
                  <a:cxnLst>
                    <a:cxn ang="0">
                      <a:pos x="T0" y="T1"/>
                    </a:cxn>
                    <a:cxn ang="0">
                      <a:pos x="T2" y="T3"/>
                    </a:cxn>
                    <a:cxn ang="0">
                      <a:pos x="T4" y="T5"/>
                    </a:cxn>
                    <a:cxn ang="0">
                      <a:pos x="T6" y="T7"/>
                    </a:cxn>
                    <a:cxn ang="0">
                      <a:pos x="T8" y="T9"/>
                    </a:cxn>
                  </a:cxnLst>
                  <a:rect l="0" t="0" r="r" b="b"/>
                  <a:pathLst>
                    <a:path w="78" h="73">
                      <a:moveTo>
                        <a:pt x="0" y="64"/>
                      </a:moveTo>
                      <a:lnTo>
                        <a:pt x="78" y="73"/>
                      </a:lnTo>
                      <a:lnTo>
                        <a:pt x="78" y="0"/>
                      </a:lnTo>
                      <a:lnTo>
                        <a:pt x="0" y="0"/>
                      </a:lnTo>
                      <a:lnTo>
                        <a:pt x="0" y="64"/>
                      </a:lnTo>
                      <a:close/>
                    </a:path>
                  </a:pathLst>
                </a:custGeom>
                <a:solidFill>
                  <a:srgbClr val="0079BD">
                    <a:lumMod val="60000"/>
                    <a:lumOff val="40000"/>
                  </a:srgbClr>
                </a:solidFill>
                <a:ln>
                  <a:noFill/>
                </a:ln>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220" name="Freeform 260"/>
                <p:cNvSpPr>
                  <a:spLocks/>
                </p:cNvSpPr>
                <p:nvPr/>
              </p:nvSpPr>
              <p:spPr bwMode="auto">
                <a:xfrm>
                  <a:off x="4869479" y="692019"/>
                  <a:ext cx="39524" cy="34203"/>
                </a:xfrm>
                <a:custGeom>
                  <a:avLst/>
                  <a:gdLst>
                    <a:gd name="T0" fmla="*/ 104 w 104"/>
                    <a:gd name="T1" fmla="*/ 0 h 90"/>
                    <a:gd name="T2" fmla="*/ 0 w 104"/>
                    <a:gd name="T3" fmla="*/ 0 h 90"/>
                    <a:gd name="T4" fmla="*/ 0 w 104"/>
                    <a:gd name="T5" fmla="*/ 76 h 90"/>
                    <a:gd name="T6" fmla="*/ 104 w 104"/>
                    <a:gd name="T7" fmla="*/ 90 h 90"/>
                    <a:gd name="T8" fmla="*/ 104 w 104"/>
                    <a:gd name="T9" fmla="*/ 0 h 90"/>
                  </a:gdLst>
                  <a:ahLst/>
                  <a:cxnLst>
                    <a:cxn ang="0">
                      <a:pos x="T0" y="T1"/>
                    </a:cxn>
                    <a:cxn ang="0">
                      <a:pos x="T2" y="T3"/>
                    </a:cxn>
                    <a:cxn ang="0">
                      <a:pos x="T4" y="T5"/>
                    </a:cxn>
                    <a:cxn ang="0">
                      <a:pos x="T6" y="T7"/>
                    </a:cxn>
                    <a:cxn ang="0">
                      <a:pos x="T8" y="T9"/>
                    </a:cxn>
                  </a:cxnLst>
                  <a:rect l="0" t="0" r="r" b="b"/>
                  <a:pathLst>
                    <a:path w="104" h="90">
                      <a:moveTo>
                        <a:pt x="104" y="0"/>
                      </a:moveTo>
                      <a:lnTo>
                        <a:pt x="0" y="0"/>
                      </a:lnTo>
                      <a:lnTo>
                        <a:pt x="0" y="76"/>
                      </a:lnTo>
                      <a:lnTo>
                        <a:pt x="104" y="90"/>
                      </a:lnTo>
                      <a:lnTo>
                        <a:pt x="104" y="0"/>
                      </a:lnTo>
                      <a:close/>
                    </a:path>
                  </a:pathLst>
                </a:custGeom>
                <a:solidFill>
                  <a:srgbClr val="0079BD">
                    <a:lumMod val="60000"/>
                    <a:lumOff val="40000"/>
                  </a:srgbClr>
                </a:solidFill>
                <a:ln>
                  <a:noFill/>
                </a:ln>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221" name="Freeform 261"/>
                <p:cNvSpPr>
                  <a:spLocks/>
                </p:cNvSpPr>
                <p:nvPr/>
              </p:nvSpPr>
              <p:spPr bwMode="auto">
                <a:xfrm>
                  <a:off x="4837177" y="659716"/>
                  <a:ext cx="29643" cy="28883"/>
                </a:xfrm>
                <a:custGeom>
                  <a:avLst/>
                  <a:gdLst>
                    <a:gd name="T0" fmla="*/ 78 w 78"/>
                    <a:gd name="T1" fmla="*/ 76 h 76"/>
                    <a:gd name="T2" fmla="*/ 78 w 78"/>
                    <a:gd name="T3" fmla="*/ 0 h 76"/>
                    <a:gd name="T4" fmla="*/ 0 w 78"/>
                    <a:gd name="T5" fmla="*/ 12 h 76"/>
                    <a:gd name="T6" fmla="*/ 0 w 78"/>
                    <a:gd name="T7" fmla="*/ 76 h 76"/>
                    <a:gd name="T8" fmla="*/ 78 w 78"/>
                    <a:gd name="T9" fmla="*/ 76 h 76"/>
                  </a:gdLst>
                  <a:ahLst/>
                  <a:cxnLst>
                    <a:cxn ang="0">
                      <a:pos x="T0" y="T1"/>
                    </a:cxn>
                    <a:cxn ang="0">
                      <a:pos x="T2" y="T3"/>
                    </a:cxn>
                    <a:cxn ang="0">
                      <a:pos x="T4" y="T5"/>
                    </a:cxn>
                    <a:cxn ang="0">
                      <a:pos x="T6" y="T7"/>
                    </a:cxn>
                    <a:cxn ang="0">
                      <a:pos x="T8" y="T9"/>
                    </a:cxn>
                  </a:cxnLst>
                  <a:rect l="0" t="0" r="r" b="b"/>
                  <a:pathLst>
                    <a:path w="78" h="76">
                      <a:moveTo>
                        <a:pt x="78" y="76"/>
                      </a:moveTo>
                      <a:lnTo>
                        <a:pt x="78" y="0"/>
                      </a:lnTo>
                      <a:lnTo>
                        <a:pt x="0" y="12"/>
                      </a:lnTo>
                      <a:lnTo>
                        <a:pt x="0" y="76"/>
                      </a:lnTo>
                      <a:lnTo>
                        <a:pt x="78" y="76"/>
                      </a:lnTo>
                      <a:close/>
                    </a:path>
                  </a:pathLst>
                </a:custGeom>
                <a:solidFill>
                  <a:srgbClr val="0079BD">
                    <a:lumMod val="60000"/>
                    <a:lumOff val="40000"/>
                  </a:srgbClr>
                </a:solidFill>
                <a:ln>
                  <a:noFill/>
                </a:ln>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grpSp>
          <p:grpSp>
            <p:nvGrpSpPr>
              <p:cNvPr id="184" name="Group 183"/>
              <p:cNvGrpSpPr/>
              <p:nvPr/>
            </p:nvGrpSpPr>
            <p:grpSpPr>
              <a:xfrm>
                <a:off x="5907379" y="5171315"/>
                <a:ext cx="245160" cy="783455"/>
                <a:chOff x="4603750" y="2528888"/>
                <a:chExt cx="439738" cy="2043113"/>
              </a:xfrm>
            </p:grpSpPr>
            <p:sp>
              <p:nvSpPr>
                <p:cNvPr id="185" name="Freeform 192"/>
                <p:cNvSpPr>
                  <a:spLocks noEditPoints="1"/>
                </p:cNvSpPr>
                <p:nvPr/>
              </p:nvSpPr>
              <p:spPr bwMode="auto">
                <a:xfrm>
                  <a:off x="4652962" y="2573338"/>
                  <a:ext cx="346075" cy="1954213"/>
                </a:xfrm>
                <a:custGeom>
                  <a:avLst/>
                  <a:gdLst>
                    <a:gd name="T0" fmla="*/ 89 w 92"/>
                    <a:gd name="T1" fmla="*/ 521 h 521"/>
                    <a:gd name="T2" fmla="*/ 92 w 92"/>
                    <a:gd name="T3" fmla="*/ 3 h 521"/>
                    <a:gd name="T4" fmla="*/ 3 w 92"/>
                    <a:gd name="T5" fmla="*/ 0 h 521"/>
                    <a:gd name="T6" fmla="*/ 0 w 92"/>
                    <a:gd name="T7" fmla="*/ 517 h 521"/>
                    <a:gd name="T8" fmla="*/ 84 w 92"/>
                    <a:gd name="T9" fmla="*/ 295 h 521"/>
                    <a:gd name="T10" fmla="*/ 48 w 92"/>
                    <a:gd name="T11" fmla="*/ 347 h 521"/>
                    <a:gd name="T12" fmla="*/ 84 w 92"/>
                    <a:gd name="T13" fmla="*/ 295 h 521"/>
                    <a:gd name="T14" fmla="*/ 84 w 92"/>
                    <a:gd name="T15" fmla="*/ 231 h 521"/>
                    <a:gd name="T16" fmla="*/ 48 w 92"/>
                    <a:gd name="T17" fmla="*/ 179 h 521"/>
                    <a:gd name="T18" fmla="*/ 84 w 92"/>
                    <a:gd name="T19" fmla="*/ 114 h 521"/>
                    <a:gd name="T20" fmla="*/ 48 w 92"/>
                    <a:gd name="T21" fmla="*/ 62 h 521"/>
                    <a:gd name="T22" fmla="*/ 84 w 92"/>
                    <a:gd name="T23" fmla="*/ 114 h 521"/>
                    <a:gd name="T24" fmla="*/ 7 w 92"/>
                    <a:gd name="T25" fmla="*/ 114 h 521"/>
                    <a:gd name="T26" fmla="*/ 42 w 92"/>
                    <a:gd name="T27" fmla="*/ 62 h 521"/>
                    <a:gd name="T28" fmla="*/ 84 w 92"/>
                    <a:gd name="T29" fmla="*/ 120 h 521"/>
                    <a:gd name="T30" fmla="*/ 7 w 92"/>
                    <a:gd name="T31" fmla="*/ 172 h 521"/>
                    <a:gd name="T32" fmla="*/ 84 w 92"/>
                    <a:gd name="T33" fmla="*/ 120 h 521"/>
                    <a:gd name="T34" fmla="*/ 42 w 92"/>
                    <a:gd name="T35" fmla="*/ 231 h 521"/>
                    <a:gd name="T36" fmla="*/ 7 w 92"/>
                    <a:gd name="T37" fmla="*/ 179 h 521"/>
                    <a:gd name="T38" fmla="*/ 84 w 92"/>
                    <a:gd name="T39" fmla="*/ 237 h 521"/>
                    <a:gd name="T40" fmla="*/ 7 w 92"/>
                    <a:gd name="T41" fmla="*/ 289 h 521"/>
                    <a:gd name="T42" fmla="*/ 84 w 92"/>
                    <a:gd name="T43" fmla="*/ 237 h 521"/>
                    <a:gd name="T44" fmla="*/ 42 w 92"/>
                    <a:gd name="T45" fmla="*/ 347 h 521"/>
                    <a:gd name="T46" fmla="*/ 7 w 92"/>
                    <a:gd name="T47" fmla="*/ 295 h 521"/>
                    <a:gd name="T48" fmla="*/ 84 w 92"/>
                    <a:gd name="T49" fmla="*/ 353 h 521"/>
                    <a:gd name="T50" fmla="*/ 7 w 92"/>
                    <a:gd name="T51" fmla="*/ 405 h 521"/>
                    <a:gd name="T52" fmla="*/ 84 w 92"/>
                    <a:gd name="T53" fmla="*/ 353 h 521"/>
                    <a:gd name="T54" fmla="*/ 42 w 92"/>
                    <a:gd name="T55" fmla="*/ 411 h 521"/>
                    <a:gd name="T56" fmla="*/ 7 w 92"/>
                    <a:gd name="T57" fmla="*/ 463 h 521"/>
                    <a:gd name="T58" fmla="*/ 48 w 92"/>
                    <a:gd name="T59" fmla="*/ 411 h 521"/>
                    <a:gd name="T60" fmla="*/ 84 w 92"/>
                    <a:gd name="T61" fmla="*/ 463 h 521"/>
                    <a:gd name="T62" fmla="*/ 48 w 92"/>
                    <a:gd name="T63" fmla="*/ 411 h 521"/>
                    <a:gd name="T64" fmla="*/ 84 w 92"/>
                    <a:gd name="T65" fmla="*/ 513 h 521"/>
                    <a:gd name="T66" fmla="*/ 62 w 92"/>
                    <a:gd name="T67" fmla="*/ 513 h 521"/>
                    <a:gd name="T68" fmla="*/ 21 w 92"/>
                    <a:gd name="T69" fmla="*/ 513 h 521"/>
                    <a:gd name="T70" fmla="*/ 7 w 92"/>
                    <a:gd name="T71" fmla="*/ 499 h 521"/>
                    <a:gd name="T72" fmla="*/ 7 w 92"/>
                    <a:gd name="T73" fmla="*/ 469 h 521"/>
                    <a:gd name="T74" fmla="*/ 84 w 92"/>
                    <a:gd name="T75" fmla="*/ 491 h 521"/>
                    <a:gd name="T76" fmla="*/ 7 w 92"/>
                    <a:gd name="T77" fmla="*/ 22 h 521"/>
                    <a:gd name="T78" fmla="*/ 21 w 92"/>
                    <a:gd name="T79" fmla="*/ 8 h 521"/>
                    <a:gd name="T80" fmla="*/ 62 w 92"/>
                    <a:gd name="T81" fmla="*/ 8 h 521"/>
                    <a:gd name="T82" fmla="*/ 84 w 92"/>
                    <a:gd name="T83" fmla="*/ 8 h 521"/>
                    <a:gd name="T84" fmla="*/ 84 w 92"/>
                    <a:gd name="T85" fmla="*/ 30 h 521"/>
                    <a:gd name="T86" fmla="*/ 7 w 92"/>
                    <a:gd name="T87" fmla="*/ 56 h 521"/>
                    <a:gd name="T88" fmla="*/ 7 w 92"/>
                    <a:gd name="T89" fmla="*/ 22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2" h="521">
                      <a:moveTo>
                        <a:pt x="3" y="521"/>
                      </a:moveTo>
                      <a:cubicBezTo>
                        <a:pt x="89" y="521"/>
                        <a:pt x="89" y="521"/>
                        <a:pt x="89" y="521"/>
                      </a:cubicBezTo>
                      <a:cubicBezTo>
                        <a:pt x="90" y="521"/>
                        <a:pt x="92" y="519"/>
                        <a:pt x="92" y="517"/>
                      </a:cubicBezTo>
                      <a:cubicBezTo>
                        <a:pt x="92" y="3"/>
                        <a:pt x="92" y="3"/>
                        <a:pt x="92" y="3"/>
                      </a:cubicBezTo>
                      <a:cubicBezTo>
                        <a:pt x="92" y="2"/>
                        <a:pt x="90" y="0"/>
                        <a:pt x="89" y="0"/>
                      </a:cubicBezTo>
                      <a:cubicBezTo>
                        <a:pt x="3" y="0"/>
                        <a:pt x="3" y="0"/>
                        <a:pt x="3" y="0"/>
                      </a:cubicBezTo>
                      <a:cubicBezTo>
                        <a:pt x="1" y="0"/>
                        <a:pt x="0" y="2"/>
                        <a:pt x="0" y="3"/>
                      </a:cubicBezTo>
                      <a:cubicBezTo>
                        <a:pt x="0" y="517"/>
                        <a:pt x="0" y="517"/>
                        <a:pt x="0" y="517"/>
                      </a:cubicBezTo>
                      <a:cubicBezTo>
                        <a:pt x="0" y="519"/>
                        <a:pt x="1" y="521"/>
                        <a:pt x="3" y="521"/>
                      </a:cubicBezTo>
                      <a:close/>
                      <a:moveTo>
                        <a:pt x="84" y="295"/>
                      </a:moveTo>
                      <a:cubicBezTo>
                        <a:pt x="84" y="347"/>
                        <a:pt x="84" y="347"/>
                        <a:pt x="84" y="347"/>
                      </a:cubicBezTo>
                      <a:cubicBezTo>
                        <a:pt x="48" y="347"/>
                        <a:pt x="48" y="347"/>
                        <a:pt x="48" y="347"/>
                      </a:cubicBezTo>
                      <a:cubicBezTo>
                        <a:pt x="48" y="295"/>
                        <a:pt x="48" y="295"/>
                        <a:pt x="48" y="295"/>
                      </a:cubicBezTo>
                      <a:lnTo>
                        <a:pt x="84" y="295"/>
                      </a:lnTo>
                      <a:close/>
                      <a:moveTo>
                        <a:pt x="84" y="179"/>
                      </a:moveTo>
                      <a:cubicBezTo>
                        <a:pt x="84" y="231"/>
                        <a:pt x="84" y="231"/>
                        <a:pt x="84" y="231"/>
                      </a:cubicBezTo>
                      <a:cubicBezTo>
                        <a:pt x="48" y="231"/>
                        <a:pt x="48" y="231"/>
                        <a:pt x="48" y="231"/>
                      </a:cubicBezTo>
                      <a:cubicBezTo>
                        <a:pt x="48" y="179"/>
                        <a:pt x="48" y="179"/>
                        <a:pt x="48" y="179"/>
                      </a:cubicBezTo>
                      <a:lnTo>
                        <a:pt x="84" y="179"/>
                      </a:lnTo>
                      <a:close/>
                      <a:moveTo>
                        <a:pt x="84" y="114"/>
                      </a:moveTo>
                      <a:cubicBezTo>
                        <a:pt x="48" y="114"/>
                        <a:pt x="48" y="114"/>
                        <a:pt x="48" y="114"/>
                      </a:cubicBezTo>
                      <a:cubicBezTo>
                        <a:pt x="48" y="62"/>
                        <a:pt x="48" y="62"/>
                        <a:pt x="48" y="62"/>
                      </a:cubicBezTo>
                      <a:cubicBezTo>
                        <a:pt x="84" y="62"/>
                        <a:pt x="84" y="62"/>
                        <a:pt x="84" y="62"/>
                      </a:cubicBezTo>
                      <a:lnTo>
                        <a:pt x="84" y="114"/>
                      </a:lnTo>
                      <a:close/>
                      <a:moveTo>
                        <a:pt x="42" y="114"/>
                      </a:moveTo>
                      <a:cubicBezTo>
                        <a:pt x="7" y="114"/>
                        <a:pt x="7" y="114"/>
                        <a:pt x="7" y="114"/>
                      </a:cubicBezTo>
                      <a:cubicBezTo>
                        <a:pt x="7" y="62"/>
                        <a:pt x="7" y="62"/>
                        <a:pt x="7" y="62"/>
                      </a:cubicBezTo>
                      <a:cubicBezTo>
                        <a:pt x="42" y="62"/>
                        <a:pt x="42" y="62"/>
                        <a:pt x="42" y="62"/>
                      </a:cubicBezTo>
                      <a:lnTo>
                        <a:pt x="42" y="114"/>
                      </a:lnTo>
                      <a:close/>
                      <a:moveTo>
                        <a:pt x="84" y="120"/>
                      </a:moveTo>
                      <a:cubicBezTo>
                        <a:pt x="84" y="172"/>
                        <a:pt x="84" y="172"/>
                        <a:pt x="84" y="172"/>
                      </a:cubicBezTo>
                      <a:cubicBezTo>
                        <a:pt x="7" y="172"/>
                        <a:pt x="7" y="172"/>
                        <a:pt x="7" y="172"/>
                      </a:cubicBezTo>
                      <a:cubicBezTo>
                        <a:pt x="7" y="120"/>
                        <a:pt x="7" y="120"/>
                        <a:pt x="7" y="120"/>
                      </a:cubicBezTo>
                      <a:lnTo>
                        <a:pt x="84" y="120"/>
                      </a:lnTo>
                      <a:close/>
                      <a:moveTo>
                        <a:pt x="42" y="179"/>
                      </a:moveTo>
                      <a:cubicBezTo>
                        <a:pt x="42" y="231"/>
                        <a:pt x="42" y="231"/>
                        <a:pt x="42" y="231"/>
                      </a:cubicBezTo>
                      <a:cubicBezTo>
                        <a:pt x="7" y="231"/>
                        <a:pt x="7" y="231"/>
                        <a:pt x="7" y="231"/>
                      </a:cubicBezTo>
                      <a:cubicBezTo>
                        <a:pt x="7" y="179"/>
                        <a:pt x="7" y="179"/>
                        <a:pt x="7" y="179"/>
                      </a:cubicBezTo>
                      <a:lnTo>
                        <a:pt x="42" y="179"/>
                      </a:lnTo>
                      <a:close/>
                      <a:moveTo>
                        <a:pt x="84" y="237"/>
                      </a:moveTo>
                      <a:cubicBezTo>
                        <a:pt x="84" y="289"/>
                        <a:pt x="84" y="289"/>
                        <a:pt x="84" y="289"/>
                      </a:cubicBezTo>
                      <a:cubicBezTo>
                        <a:pt x="7" y="289"/>
                        <a:pt x="7" y="289"/>
                        <a:pt x="7" y="289"/>
                      </a:cubicBezTo>
                      <a:cubicBezTo>
                        <a:pt x="7" y="237"/>
                        <a:pt x="7" y="237"/>
                        <a:pt x="7" y="237"/>
                      </a:cubicBezTo>
                      <a:lnTo>
                        <a:pt x="84" y="237"/>
                      </a:lnTo>
                      <a:close/>
                      <a:moveTo>
                        <a:pt x="42" y="295"/>
                      </a:moveTo>
                      <a:cubicBezTo>
                        <a:pt x="42" y="347"/>
                        <a:pt x="42" y="347"/>
                        <a:pt x="42" y="347"/>
                      </a:cubicBezTo>
                      <a:cubicBezTo>
                        <a:pt x="7" y="347"/>
                        <a:pt x="7" y="347"/>
                        <a:pt x="7" y="347"/>
                      </a:cubicBezTo>
                      <a:cubicBezTo>
                        <a:pt x="7" y="295"/>
                        <a:pt x="7" y="295"/>
                        <a:pt x="7" y="295"/>
                      </a:cubicBezTo>
                      <a:lnTo>
                        <a:pt x="42" y="295"/>
                      </a:lnTo>
                      <a:close/>
                      <a:moveTo>
                        <a:pt x="84" y="353"/>
                      </a:moveTo>
                      <a:cubicBezTo>
                        <a:pt x="84" y="405"/>
                        <a:pt x="84" y="405"/>
                        <a:pt x="84" y="405"/>
                      </a:cubicBezTo>
                      <a:cubicBezTo>
                        <a:pt x="7" y="405"/>
                        <a:pt x="7" y="405"/>
                        <a:pt x="7" y="405"/>
                      </a:cubicBezTo>
                      <a:cubicBezTo>
                        <a:pt x="7" y="353"/>
                        <a:pt x="7" y="353"/>
                        <a:pt x="7" y="353"/>
                      </a:cubicBezTo>
                      <a:lnTo>
                        <a:pt x="84" y="353"/>
                      </a:lnTo>
                      <a:close/>
                      <a:moveTo>
                        <a:pt x="7" y="411"/>
                      </a:moveTo>
                      <a:cubicBezTo>
                        <a:pt x="42" y="411"/>
                        <a:pt x="42" y="411"/>
                        <a:pt x="42" y="411"/>
                      </a:cubicBezTo>
                      <a:cubicBezTo>
                        <a:pt x="42" y="463"/>
                        <a:pt x="42" y="463"/>
                        <a:pt x="42" y="463"/>
                      </a:cubicBezTo>
                      <a:cubicBezTo>
                        <a:pt x="7" y="463"/>
                        <a:pt x="7" y="463"/>
                        <a:pt x="7" y="463"/>
                      </a:cubicBezTo>
                      <a:lnTo>
                        <a:pt x="7" y="411"/>
                      </a:lnTo>
                      <a:close/>
                      <a:moveTo>
                        <a:pt x="48" y="411"/>
                      </a:moveTo>
                      <a:cubicBezTo>
                        <a:pt x="84" y="411"/>
                        <a:pt x="84" y="411"/>
                        <a:pt x="84" y="411"/>
                      </a:cubicBezTo>
                      <a:cubicBezTo>
                        <a:pt x="84" y="463"/>
                        <a:pt x="84" y="463"/>
                        <a:pt x="84" y="463"/>
                      </a:cubicBezTo>
                      <a:cubicBezTo>
                        <a:pt x="48" y="463"/>
                        <a:pt x="48" y="463"/>
                        <a:pt x="48" y="463"/>
                      </a:cubicBezTo>
                      <a:lnTo>
                        <a:pt x="48" y="411"/>
                      </a:lnTo>
                      <a:close/>
                      <a:moveTo>
                        <a:pt x="84" y="499"/>
                      </a:moveTo>
                      <a:cubicBezTo>
                        <a:pt x="84" y="513"/>
                        <a:pt x="84" y="513"/>
                        <a:pt x="84" y="513"/>
                      </a:cubicBezTo>
                      <a:cubicBezTo>
                        <a:pt x="70" y="513"/>
                        <a:pt x="70" y="513"/>
                        <a:pt x="70" y="513"/>
                      </a:cubicBezTo>
                      <a:cubicBezTo>
                        <a:pt x="62" y="513"/>
                        <a:pt x="62" y="513"/>
                        <a:pt x="62" y="513"/>
                      </a:cubicBezTo>
                      <a:cubicBezTo>
                        <a:pt x="29" y="513"/>
                        <a:pt x="29" y="513"/>
                        <a:pt x="29" y="513"/>
                      </a:cubicBezTo>
                      <a:cubicBezTo>
                        <a:pt x="21" y="513"/>
                        <a:pt x="21" y="513"/>
                        <a:pt x="21" y="513"/>
                      </a:cubicBezTo>
                      <a:cubicBezTo>
                        <a:pt x="7" y="513"/>
                        <a:pt x="7" y="513"/>
                        <a:pt x="7" y="513"/>
                      </a:cubicBezTo>
                      <a:cubicBezTo>
                        <a:pt x="7" y="499"/>
                        <a:pt x="7" y="499"/>
                        <a:pt x="7" y="499"/>
                      </a:cubicBezTo>
                      <a:cubicBezTo>
                        <a:pt x="7" y="491"/>
                        <a:pt x="7" y="491"/>
                        <a:pt x="7" y="491"/>
                      </a:cubicBezTo>
                      <a:cubicBezTo>
                        <a:pt x="7" y="469"/>
                        <a:pt x="7" y="469"/>
                        <a:pt x="7" y="469"/>
                      </a:cubicBezTo>
                      <a:cubicBezTo>
                        <a:pt x="84" y="469"/>
                        <a:pt x="84" y="469"/>
                        <a:pt x="84" y="469"/>
                      </a:cubicBezTo>
                      <a:cubicBezTo>
                        <a:pt x="84" y="491"/>
                        <a:pt x="84" y="491"/>
                        <a:pt x="84" y="491"/>
                      </a:cubicBezTo>
                      <a:lnTo>
                        <a:pt x="84" y="499"/>
                      </a:lnTo>
                      <a:close/>
                      <a:moveTo>
                        <a:pt x="7" y="22"/>
                      </a:moveTo>
                      <a:cubicBezTo>
                        <a:pt x="7" y="8"/>
                        <a:pt x="7" y="8"/>
                        <a:pt x="7" y="8"/>
                      </a:cubicBezTo>
                      <a:cubicBezTo>
                        <a:pt x="21" y="8"/>
                        <a:pt x="21" y="8"/>
                        <a:pt x="21" y="8"/>
                      </a:cubicBezTo>
                      <a:cubicBezTo>
                        <a:pt x="29" y="8"/>
                        <a:pt x="29" y="8"/>
                        <a:pt x="29" y="8"/>
                      </a:cubicBezTo>
                      <a:cubicBezTo>
                        <a:pt x="62" y="8"/>
                        <a:pt x="62" y="8"/>
                        <a:pt x="62" y="8"/>
                      </a:cubicBezTo>
                      <a:cubicBezTo>
                        <a:pt x="70" y="8"/>
                        <a:pt x="70" y="8"/>
                        <a:pt x="70" y="8"/>
                      </a:cubicBezTo>
                      <a:cubicBezTo>
                        <a:pt x="84" y="8"/>
                        <a:pt x="84" y="8"/>
                        <a:pt x="84" y="8"/>
                      </a:cubicBezTo>
                      <a:cubicBezTo>
                        <a:pt x="84" y="22"/>
                        <a:pt x="84" y="22"/>
                        <a:pt x="84" y="22"/>
                      </a:cubicBezTo>
                      <a:cubicBezTo>
                        <a:pt x="84" y="30"/>
                        <a:pt x="84" y="30"/>
                        <a:pt x="84" y="30"/>
                      </a:cubicBezTo>
                      <a:cubicBezTo>
                        <a:pt x="84" y="56"/>
                        <a:pt x="84" y="56"/>
                        <a:pt x="84" y="56"/>
                      </a:cubicBezTo>
                      <a:cubicBezTo>
                        <a:pt x="7" y="56"/>
                        <a:pt x="7" y="56"/>
                        <a:pt x="7" y="56"/>
                      </a:cubicBezTo>
                      <a:cubicBezTo>
                        <a:pt x="7" y="30"/>
                        <a:pt x="7" y="30"/>
                        <a:pt x="7" y="30"/>
                      </a:cubicBezTo>
                      <a:lnTo>
                        <a:pt x="7" y="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98" name="Freeform 193"/>
                <p:cNvSpPr>
                  <a:spLocks noEditPoints="1"/>
                </p:cNvSpPr>
                <p:nvPr/>
              </p:nvSpPr>
              <p:spPr bwMode="auto">
                <a:xfrm>
                  <a:off x="4603750" y="2528888"/>
                  <a:ext cx="439738" cy="2043113"/>
                </a:xfrm>
                <a:custGeom>
                  <a:avLst/>
                  <a:gdLst>
                    <a:gd name="T0" fmla="*/ 16 w 117"/>
                    <a:gd name="T1" fmla="*/ 545 h 545"/>
                    <a:gd name="T2" fmla="*/ 102 w 117"/>
                    <a:gd name="T3" fmla="*/ 545 h 545"/>
                    <a:gd name="T4" fmla="*/ 117 w 117"/>
                    <a:gd name="T5" fmla="*/ 529 h 545"/>
                    <a:gd name="T6" fmla="*/ 117 w 117"/>
                    <a:gd name="T7" fmla="*/ 15 h 545"/>
                    <a:gd name="T8" fmla="*/ 102 w 117"/>
                    <a:gd name="T9" fmla="*/ 0 h 545"/>
                    <a:gd name="T10" fmla="*/ 16 w 117"/>
                    <a:gd name="T11" fmla="*/ 0 h 545"/>
                    <a:gd name="T12" fmla="*/ 0 w 117"/>
                    <a:gd name="T13" fmla="*/ 15 h 545"/>
                    <a:gd name="T14" fmla="*/ 0 w 117"/>
                    <a:gd name="T15" fmla="*/ 529 h 545"/>
                    <a:gd name="T16" fmla="*/ 16 w 117"/>
                    <a:gd name="T17" fmla="*/ 545 h 545"/>
                    <a:gd name="T18" fmla="*/ 13 w 117"/>
                    <a:gd name="T19" fmla="*/ 15 h 545"/>
                    <a:gd name="T20" fmla="*/ 16 w 117"/>
                    <a:gd name="T21" fmla="*/ 12 h 545"/>
                    <a:gd name="T22" fmla="*/ 102 w 117"/>
                    <a:gd name="T23" fmla="*/ 12 h 545"/>
                    <a:gd name="T24" fmla="*/ 105 w 117"/>
                    <a:gd name="T25" fmla="*/ 15 h 545"/>
                    <a:gd name="T26" fmla="*/ 105 w 117"/>
                    <a:gd name="T27" fmla="*/ 529 h 545"/>
                    <a:gd name="T28" fmla="*/ 102 w 117"/>
                    <a:gd name="T29" fmla="*/ 533 h 545"/>
                    <a:gd name="T30" fmla="*/ 16 w 117"/>
                    <a:gd name="T31" fmla="*/ 533 h 545"/>
                    <a:gd name="T32" fmla="*/ 13 w 117"/>
                    <a:gd name="T33" fmla="*/ 529 h 545"/>
                    <a:gd name="T34" fmla="*/ 13 w 117"/>
                    <a:gd name="T35" fmla="*/ 15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7" h="545">
                      <a:moveTo>
                        <a:pt x="16" y="545"/>
                      </a:moveTo>
                      <a:cubicBezTo>
                        <a:pt x="102" y="545"/>
                        <a:pt x="102" y="545"/>
                        <a:pt x="102" y="545"/>
                      </a:cubicBezTo>
                      <a:cubicBezTo>
                        <a:pt x="110" y="545"/>
                        <a:pt x="117" y="538"/>
                        <a:pt x="117" y="529"/>
                      </a:cubicBezTo>
                      <a:cubicBezTo>
                        <a:pt x="117" y="15"/>
                        <a:pt x="117" y="15"/>
                        <a:pt x="117" y="15"/>
                      </a:cubicBezTo>
                      <a:cubicBezTo>
                        <a:pt x="117" y="7"/>
                        <a:pt x="110" y="0"/>
                        <a:pt x="102" y="0"/>
                      </a:cubicBezTo>
                      <a:cubicBezTo>
                        <a:pt x="16" y="0"/>
                        <a:pt x="16" y="0"/>
                        <a:pt x="16" y="0"/>
                      </a:cubicBezTo>
                      <a:cubicBezTo>
                        <a:pt x="7" y="0"/>
                        <a:pt x="0" y="7"/>
                        <a:pt x="0" y="15"/>
                      </a:cubicBezTo>
                      <a:cubicBezTo>
                        <a:pt x="0" y="529"/>
                        <a:pt x="0" y="529"/>
                        <a:pt x="0" y="529"/>
                      </a:cubicBezTo>
                      <a:cubicBezTo>
                        <a:pt x="0" y="538"/>
                        <a:pt x="7" y="545"/>
                        <a:pt x="16" y="545"/>
                      </a:cubicBezTo>
                      <a:close/>
                      <a:moveTo>
                        <a:pt x="13" y="15"/>
                      </a:moveTo>
                      <a:cubicBezTo>
                        <a:pt x="13" y="14"/>
                        <a:pt x="14" y="12"/>
                        <a:pt x="16" y="12"/>
                      </a:cubicBezTo>
                      <a:cubicBezTo>
                        <a:pt x="102" y="12"/>
                        <a:pt x="102" y="12"/>
                        <a:pt x="102" y="12"/>
                      </a:cubicBezTo>
                      <a:cubicBezTo>
                        <a:pt x="103" y="12"/>
                        <a:pt x="105" y="14"/>
                        <a:pt x="105" y="15"/>
                      </a:cubicBezTo>
                      <a:cubicBezTo>
                        <a:pt x="105" y="529"/>
                        <a:pt x="105" y="529"/>
                        <a:pt x="105" y="529"/>
                      </a:cubicBezTo>
                      <a:cubicBezTo>
                        <a:pt x="105" y="531"/>
                        <a:pt x="103" y="533"/>
                        <a:pt x="102" y="533"/>
                      </a:cubicBezTo>
                      <a:cubicBezTo>
                        <a:pt x="16" y="533"/>
                        <a:pt x="16" y="533"/>
                        <a:pt x="16" y="533"/>
                      </a:cubicBezTo>
                      <a:cubicBezTo>
                        <a:pt x="14" y="533"/>
                        <a:pt x="13" y="531"/>
                        <a:pt x="13" y="529"/>
                      </a:cubicBezTo>
                      <a:lnTo>
                        <a:pt x="13" y="15"/>
                      </a:lnTo>
                      <a:close/>
                    </a:path>
                  </a:pathLst>
                </a:custGeom>
                <a:solidFill>
                  <a:srgbClr val="7F1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99" name="Rectangle 194"/>
                <p:cNvSpPr>
                  <a:spLocks noChangeArrowheads="1"/>
                </p:cNvSpPr>
                <p:nvPr/>
              </p:nvSpPr>
              <p:spPr bwMode="auto">
                <a:xfrm>
                  <a:off x="4679950" y="3244851"/>
                  <a:ext cx="13017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00" name="Rectangle 195"/>
                <p:cNvSpPr>
                  <a:spLocks noChangeArrowheads="1"/>
                </p:cNvSpPr>
                <p:nvPr/>
              </p:nvSpPr>
              <p:spPr bwMode="auto">
                <a:xfrm>
                  <a:off x="4679950" y="3462338"/>
                  <a:ext cx="28892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01" name="Rectangle 196"/>
                <p:cNvSpPr>
                  <a:spLocks noChangeArrowheads="1"/>
                </p:cNvSpPr>
                <p:nvPr/>
              </p:nvSpPr>
              <p:spPr bwMode="auto">
                <a:xfrm>
                  <a:off x="4679950" y="4114801"/>
                  <a:ext cx="13017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02" name="Rectangle 197"/>
                <p:cNvSpPr>
                  <a:spLocks noChangeArrowheads="1"/>
                </p:cNvSpPr>
                <p:nvPr/>
              </p:nvSpPr>
              <p:spPr bwMode="auto">
                <a:xfrm>
                  <a:off x="4679950" y="3679826"/>
                  <a:ext cx="13017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03" name="Rectangle 198"/>
                <p:cNvSpPr>
                  <a:spLocks noChangeArrowheads="1"/>
                </p:cNvSpPr>
                <p:nvPr/>
              </p:nvSpPr>
              <p:spPr bwMode="auto">
                <a:xfrm>
                  <a:off x="4679950" y="3897313"/>
                  <a:ext cx="28892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04" name="Rectangle 199"/>
                <p:cNvSpPr>
                  <a:spLocks noChangeArrowheads="1"/>
                </p:cNvSpPr>
                <p:nvPr/>
              </p:nvSpPr>
              <p:spPr bwMode="auto">
                <a:xfrm>
                  <a:off x="4833937" y="4114801"/>
                  <a:ext cx="134938"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05" name="Freeform 200"/>
                <p:cNvSpPr>
                  <a:spLocks/>
                </p:cNvSpPr>
                <p:nvPr/>
              </p:nvSpPr>
              <p:spPr bwMode="auto">
                <a:xfrm>
                  <a:off x="4679950" y="2603501"/>
                  <a:ext cx="288925" cy="180975"/>
                </a:xfrm>
                <a:custGeom>
                  <a:avLst/>
                  <a:gdLst>
                    <a:gd name="T0" fmla="*/ 182 w 182"/>
                    <a:gd name="T1" fmla="*/ 114 h 114"/>
                    <a:gd name="T2" fmla="*/ 182 w 182"/>
                    <a:gd name="T3" fmla="*/ 52 h 114"/>
                    <a:gd name="T4" fmla="*/ 182 w 182"/>
                    <a:gd name="T5" fmla="*/ 33 h 114"/>
                    <a:gd name="T6" fmla="*/ 182 w 182"/>
                    <a:gd name="T7" fmla="*/ 0 h 114"/>
                    <a:gd name="T8" fmla="*/ 149 w 182"/>
                    <a:gd name="T9" fmla="*/ 0 h 114"/>
                    <a:gd name="T10" fmla="*/ 130 w 182"/>
                    <a:gd name="T11" fmla="*/ 0 h 114"/>
                    <a:gd name="T12" fmla="*/ 52 w 182"/>
                    <a:gd name="T13" fmla="*/ 0 h 114"/>
                    <a:gd name="T14" fmla="*/ 33 w 182"/>
                    <a:gd name="T15" fmla="*/ 0 h 114"/>
                    <a:gd name="T16" fmla="*/ 0 w 182"/>
                    <a:gd name="T17" fmla="*/ 0 h 114"/>
                    <a:gd name="T18" fmla="*/ 0 w 182"/>
                    <a:gd name="T19" fmla="*/ 33 h 114"/>
                    <a:gd name="T20" fmla="*/ 0 w 182"/>
                    <a:gd name="T21" fmla="*/ 52 h 114"/>
                    <a:gd name="T22" fmla="*/ 0 w 182"/>
                    <a:gd name="T23" fmla="*/ 114 h 114"/>
                    <a:gd name="T24" fmla="*/ 182 w 182"/>
                    <a:gd name="T25" fmla="*/ 11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2" h="114">
                      <a:moveTo>
                        <a:pt x="182" y="114"/>
                      </a:moveTo>
                      <a:lnTo>
                        <a:pt x="182" y="52"/>
                      </a:lnTo>
                      <a:lnTo>
                        <a:pt x="182" y="33"/>
                      </a:lnTo>
                      <a:lnTo>
                        <a:pt x="182" y="0"/>
                      </a:lnTo>
                      <a:lnTo>
                        <a:pt x="149" y="0"/>
                      </a:lnTo>
                      <a:lnTo>
                        <a:pt x="130" y="0"/>
                      </a:lnTo>
                      <a:lnTo>
                        <a:pt x="52" y="0"/>
                      </a:lnTo>
                      <a:lnTo>
                        <a:pt x="33" y="0"/>
                      </a:lnTo>
                      <a:lnTo>
                        <a:pt x="0" y="0"/>
                      </a:lnTo>
                      <a:lnTo>
                        <a:pt x="0" y="33"/>
                      </a:lnTo>
                      <a:lnTo>
                        <a:pt x="0" y="52"/>
                      </a:lnTo>
                      <a:lnTo>
                        <a:pt x="0" y="114"/>
                      </a:lnTo>
                      <a:lnTo>
                        <a:pt x="182" y="114"/>
                      </a:lnTo>
                      <a:close/>
                    </a:path>
                  </a:pathLst>
                </a:custGeom>
                <a:solidFill>
                  <a:srgbClr val="7F1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06" name="Freeform 201"/>
                <p:cNvSpPr>
                  <a:spLocks/>
                </p:cNvSpPr>
                <p:nvPr/>
              </p:nvSpPr>
              <p:spPr bwMode="auto">
                <a:xfrm>
                  <a:off x="4679950" y="4332288"/>
                  <a:ext cx="288925" cy="165100"/>
                </a:xfrm>
                <a:custGeom>
                  <a:avLst/>
                  <a:gdLst>
                    <a:gd name="T0" fmla="*/ 0 w 182"/>
                    <a:gd name="T1" fmla="*/ 0 h 104"/>
                    <a:gd name="T2" fmla="*/ 0 w 182"/>
                    <a:gd name="T3" fmla="*/ 52 h 104"/>
                    <a:gd name="T4" fmla="*/ 0 w 182"/>
                    <a:gd name="T5" fmla="*/ 71 h 104"/>
                    <a:gd name="T6" fmla="*/ 0 w 182"/>
                    <a:gd name="T7" fmla="*/ 104 h 104"/>
                    <a:gd name="T8" fmla="*/ 33 w 182"/>
                    <a:gd name="T9" fmla="*/ 104 h 104"/>
                    <a:gd name="T10" fmla="*/ 52 w 182"/>
                    <a:gd name="T11" fmla="*/ 104 h 104"/>
                    <a:gd name="T12" fmla="*/ 130 w 182"/>
                    <a:gd name="T13" fmla="*/ 104 h 104"/>
                    <a:gd name="T14" fmla="*/ 149 w 182"/>
                    <a:gd name="T15" fmla="*/ 104 h 104"/>
                    <a:gd name="T16" fmla="*/ 182 w 182"/>
                    <a:gd name="T17" fmla="*/ 104 h 104"/>
                    <a:gd name="T18" fmla="*/ 182 w 182"/>
                    <a:gd name="T19" fmla="*/ 71 h 104"/>
                    <a:gd name="T20" fmla="*/ 182 w 182"/>
                    <a:gd name="T21" fmla="*/ 52 h 104"/>
                    <a:gd name="T22" fmla="*/ 182 w 182"/>
                    <a:gd name="T23" fmla="*/ 0 h 104"/>
                    <a:gd name="T24" fmla="*/ 0 w 182"/>
                    <a:gd name="T25"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2" h="104">
                      <a:moveTo>
                        <a:pt x="0" y="0"/>
                      </a:moveTo>
                      <a:lnTo>
                        <a:pt x="0" y="52"/>
                      </a:lnTo>
                      <a:lnTo>
                        <a:pt x="0" y="71"/>
                      </a:lnTo>
                      <a:lnTo>
                        <a:pt x="0" y="104"/>
                      </a:lnTo>
                      <a:lnTo>
                        <a:pt x="33" y="104"/>
                      </a:lnTo>
                      <a:lnTo>
                        <a:pt x="52" y="104"/>
                      </a:lnTo>
                      <a:lnTo>
                        <a:pt x="130" y="104"/>
                      </a:lnTo>
                      <a:lnTo>
                        <a:pt x="149" y="104"/>
                      </a:lnTo>
                      <a:lnTo>
                        <a:pt x="182" y="104"/>
                      </a:lnTo>
                      <a:lnTo>
                        <a:pt x="182" y="71"/>
                      </a:lnTo>
                      <a:lnTo>
                        <a:pt x="182" y="52"/>
                      </a:lnTo>
                      <a:lnTo>
                        <a:pt x="182" y="0"/>
                      </a:lnTo>
                      <a:lnTo>
                        <a:pt x="0" y="0"/>
                      </a:lnTo>
                      <a:close/>
                    </a:path>
                  </a:pathLst>
                </a:custGeom>
                <a:solidFill>
                  <a:srgbClr val="7F1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07" name="Rectangle 202"/>
                <p:cNvSpPr>
                  <a:spLocks noChangeArrowheads="1"/>
                </p:cNvSpPr>
                <p:nvPr/>
              </p:nvSpPr>
              <p:spPr bwMode="auto">
                <a:xfrm>
                  <a:off x="4833937" y="3679826"/>
                  <a:ext cx="134938"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08" name="Rectangle 203"/>
                <p:cNvSpPr>
                  <a:spLocks noChangeArrowheads="1"/>
                </p:cNvSpPr>
                <p:nvPr/>
              </p:nvSpPr>
              <p:spPr bwMode="auto">
                <a:xfrm>
                  <a:off x="4833937" y="2806701"/>
                  <a:ext cx="134938"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09" name="Rectangle 204"/>
                <p:cNvSpPr>
                  <a:spLocks noChangeArrowheads="1"/>
                </p:cNvSpPr>
                <p:nvPr/>
              </p:nvSpPr>
              <p:spPr bwMode="auto">
                <a:xfrm>
                  <a:off x="4833937" y="3244851"/>
                  <a:ext cx="134938"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10" name="Rectangle 205"/>
                <p:cNvSpPr>
                  <a:spLocks noChangeArrowheads="1"/>
                </p:cNvSpPr>
                <p:nvPr/>
              </p:nvSpPr>
              <p:spPr bwMode="auto">
                <a:xfrm>
                  <a:off x="4679950" y="2806701"/>
                  <a:ext cx="13017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11" name="Rectangle 207"/>
                <p:cNvSpPr>
                  <a:spLocks noChangeArrowheads="1"/>
                </p:cNvSpPr>
                <p:nvPr/>
              </p:nvSpPr>
              <p:spPr bwMode="auto">
                <a:xfrm>
                  <a:off x="4679950" y="3024188"/>
                  <a:ext cx="28892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grpSp>
        </p:grpSp>
        <p:sp>
          <p:nvSpPr>
            <p:cNvPr id="175" name="TextBox 174"/>
            <p:cNvSpPr txBox="1"/>
            <p:nvPr/>
          </p:nvSpPr>
          <p:spPr>
            <a:xfrm>
              <a:off x="8176192" y="5247022"/>
              <a:ext cx="1198547" cy="621478"/>
            </a:xfrm>
            <a:prstGeom prst="rect">
              <a:avLst/>
            </a:prstGeom>
            <a:noFill/>
          </p:spPr>
          <p:txBody>
            <a:bodyPr wrap="square" lIns="0" tIns="0" rIns="0" bIns="0" rtlCol="0">
              <a:spAutoFit/>
            </a:bodyPr>
            <a:lstStyle/>
            <a:p>
              <a:pPr algn="ctr" defTabSz="1088291"/>
              <a:r>
                <a:rPr lang="en-US" dirty="0">
                  <a:solidFill>
                    <a:srgbClr val="FFFFFF"/>
                  </a:solidFill>
                  <a:latin typeface="Arial"/>
                </a:rPr>
                <a:t>Hybrid Cloud</a:t>
              </a:r>
              <a:endParaRPr lang="en-US" dirty="0">
                <a:solidFill>
                  <a:srgbClr val="FFFFFF"/>
                </a:solidFill>
                <a:latin typeface="Arial"/>
              </a:endParaRPr>
            </a:p>
          </p:txBody>
        </p:sp>
        <p:sp>
          <p:nvSpPr>
            <p:cNvPr id="176" name="TextBox 175"/>
            <p:cNvSpPr txBox="1"/>
            <p:nvPr/>
          </p:nvSpPr>
          <p:spPr>
            <a:xfrm>
              <a:off x="5330005" y="5505064"/>
              <a:ext cx="1364519" cy="414318"/>
            </a:xfrm>
            <a:prstGeom prst="rect">
              <a:avLst/>
            </a:prstGeom>
            <a:noFill/>
          </p:spPr>
          <p:txBody>
            <a:bodyPr wrap="square" rtlCol="0">
              <a:spAutoFit/>
            </a:bodyPr>
            <a:lstStyle/>
            <a:p>
              <a:pPr algn="ctr" defTabSz="1088291"/>
              <a:r>
                <a:rPr lang="en-US" dirty="0">
                  <a:solidFill>
                    <a:srgbClr val="414141">
                      <a:lumMod val="60000"/>
                      <a:lumOff val="40000"/>
                    </a:srgbClr>
                  </a:solidFill>
                  <a:latin typeface="Arial"/>
                </a:rPr>
                <a:t>On </a:t>
              </a:r>
              <a:r>
                <a:rPr lang="en-US" dirty="0" err="1">
                  <a:solidFill>
                    <a:srgbClr val="414141">
                      <a:lumMod val="60000"/>
                      <a:lumOff val="40000"/>
                    </a:srgbClr>
                  </a:solidFill>
                  <a:latin typeface="Arial"/>
                </a:rPr>
                <a:t>Prem</a:t>
              </a:r>
              <a:endParaRPr lang="en-US" dirty="0">
                <a:solidFill>
                  <a:srgbClr val="414141">
                    <a:lumMod val="60000"/>
                    <a:lumOff val="40000"/>
                  </a:srgbClr>
                </a:solidFill>
                <a:latin typeface="Arial"/>
              </a:endParaRPr>
            </a:p>
          </p:txBody>
        </p:sp>
      </p:grpSp>
      <p:sp>
        <p:nvSpPr>
          <p:cNvPr id="3" name="Rectangle 2"/>
          <p:cNvSpPr/>
          <p:nvPr/>
        </p:nvSpPr>
        <p:spPr bwMode="auto">
          <a:xfrm>
            <a:off x="28802" y="923983"/>
            <a:ext cx="7174084" cy="5565909"/>
          </a:xfrm>
          <a:prstGeom prst="rect">
            <a:avLst/>
          </a:prstGeom>
          <a:solidFill>
            <a:schemeClr val="tx1">
              <a:lumMod val="85000"/>
              <a:alpha val="90000"/>
            </a:schemeClr>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endParaRPr lang="en-US" sz="2100" dirty="0">
              <a:solidFill>
                <a:srgbClr val="FFFFFF"/>
              </a:solidFill>
              <a:latin typeface="Arial" charset="0"/>
              <a:cs typeface="Arial" charset="0"/>
            </a:endParaRPr>
          </a:p>
        </p:txBody>
      </p:sp>
      <p:sp>
        <p:nvSpPr>
          <p:cNvPr id="5" name="Title 4"/>
          <p:cNvSpPr>
            <a:spLocks noGrp="1"/>
          </p:cNvSpPr>
          <p:nvPr>
            <p:ph type="title"/>
          </p:nvPr>
        </p:nvSpPr>
        <p:spPr>
          <a:xfrm>
            <a:off x="341551" y="202978"/>
            <a:ext cx="11336947" cy="745971"/>
          </a:xfrm>
        </p:spPr>
        <p:txBody>
          <a:bodyPr/>
          <a:lstStyle/>
          <a:p>
            <a:r>
              <a:rPr lang="en-US" altLang="zh-CN" dirty="0" smtClean="0"/>
              <a:t>NS Gateway </a:t>
            </a:r>
            <a:r>
              <a:rPr lang="zh-CN" altLang="en-US" dirty="0" smtClean="0"/>
              <a:t>： 通常仅想到</a:t>
            </a:r>
            <a:r>
              <a:rPr lang="en-US" dirty="0" smtClean="0"/>
              <a:t> </a:t>
            </a:r>
            <a:r>
              <a:rPr lang="en-US" dirty="0" smtClean="0"/>
              <a:t>XenApp </a:t>
            </a:r>
            <a:r>
              <a:rPr lang="zh-CN" altLang="en-US" dirty="0" smtClean="0"/>
              <a:t>和</a:t>
            </a:r>
            <a:r>
              <a:rPr lang="en-US" dirty="0" smtClean="0"/>
              <a:t> </a:t>
            </a:r>
            <a:r>
              <a:rPr lang="en-US" dirty="0" err="1" smtClean="0"/>
              <a:t>XenDesktop</a:t>
            </a:r>
            <a:r>
              <a:rPr lang="zh-CN" altLang="en-US" dirty="0" smtClean="0"/>
              <a:t>的用例</a:t>
            </a:r>
            <a:endParaRPr lang="en-US" dirty="0"/>
          </a:p>
        </p:txBody>
      </p:sp>
      <p:grpSp>
        <p:nvGrpSpPr>
          <p:cNvPr id="111" name="Group 110"/>
          <p:cNvGrpSpPr/>
          <p:nvPr/>
        </p:nvGrpSpPr>
        <p:grpSpPr>
          <a:xfrm>
            <a:off x="5898284" y="1988102"/>
            <a:ext cx="529259" cy="406142"/>
            <a:chOff x="7011988" y="2452688"/>
            <a:chExt cx="593725" cy="455612"/>
          </a:xfrm>
          <a:solidFill>
            <a:schemeClr val="accent1"/>
          </a:solidFill>
        </p:grpSpPr>
        <p:sp>
          <p:nvSpPr>
            <p:cNvPr id="112" name="Freeform 26"/>
            <p:cNvSpPr>
              <a:spLocks noEditPoints="1"/>
            </p:cNvSpPr>
            <p:nvPr/>
          </p:nvSpPr>
          <p:spPr bwMode="auto">
            <a:xfrm>
              <a:off x="7011988" y="2452688"/>
              <a:ext cx="593725" cy="455612"/>
            </a:xfrm>
            <a:custGeom>
              <a:avLst/>
              <a:gdLst>
                <a:gd name="T0" fmla="*/ 691 w 733"/>
                <a:gd name="T1" fmla="*/ 0 h 563"/>
                <a:gd name="T2" fmla="*/ 42 w 733"/>
                <a:gd name="T3" fmla="*/ 0 h 563"/>
                <a:gd name="T4" fmla="*/ 0 w 733"/>
                <a:gd name="T5" fmla="*/ 43 h 563"/>
                <a:gd name="T6" fmla="*/ 0 w 733"/>
                <a:gd name="T7" fmla="*/ 521 h 563"/>
                <a:gd name="T8" fmla="*/ 42 w 733"/>
                <a:gd name="T9" fmla="*/ 563 h 563"/>
                <a:gd name="T10" fmla="*/ 691 w 733"/>
                <a:gd name="T11" fmla="*/ 563 h 563"/>
                <a:gd name="T12" fmla="*/ 733 w 733"/>
                <a:gd name="T13" fmla="*/ 521 h 563"/>
                <a:gd name="T14" fmla="*/ 733 w 733"/>
                <a:gd name="T15" fmla="*/ 43 h 563"/>
                <a:gd name="T16" fmla="*/ 691 w 733"/>
                <a:gd name="T17" fmla="*/ 0 h 563"/>
                <a:gd name="T18" fmla="*/ 702 w 733"/>
                <a:gd name="T19" fmla="*/ 521 h 563"/>
                <a:gd name="T20" fmla="*/ 691 w 733"/>
                <a:gd name="T21" fmla="*/ 533 h 563"/>
                <a:gd name="T22" fmla="*/ 42 w 733"/>
                <a:gd name="T23" fmla="*/ 533 h 563"/>
                <a:gd name="T24" fmla="*/ 31 w 733"/>
                <a:gd name="T25" fmla="*/ 521 h 563"/>
                <a:gd name="T26" fmla="*/ 31 w 733"/>
                <a:gd name="T27" fmla="*/ 122 h 563"/>
                <a:gd name="T28" fmla="*/ 702 w 733"/>
                <a:gd name="T29" fmla="*/ 122 h 563"/>
                <a:gd name="T30" fmla="*/ 702 w 733"/>
                <a:gd name="T31" fmla="*/ 521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33" h="563">
                  <a:moveTo>
                    <a:pt x="691" y="0"/>
                  </a:moveTo>
                  <a:cubicBezTo>
                    <a:pt x="42" y="0"/>
                    <a:pt x="42" y="0"/>
                    <a:pt x="42" y="0"/>
                  </a:cubicBezTo>
                  <a:cubicBezTo>
                    <a:pt x="19" y="0"/>
                    <a:pt x="0" y="19"/>
                    <a:pt x="0" y="43"/>
                  </a:cubicBezTo>
                  <a:cubicBezTo>
                    <a:pt x="0" y="521"/>
                    <a:pt x="0" y="521"/>
                    <a:pt x="0" y="521"/>
                  </a:cubicBezTo>
                  <a:cubicBezTo>
                    <a:pt x="0" y="545"/>
                    <a:pt x="19" y="563"/>
                    <a:pt x="42" y="563"/>
                  </a:cubicBezTo>
                  <a:cubicBezTo>
                    <a:pt x="691" y="563"/>
                    <a:pt x="691" y="563"/>
                    <a:pt x="691" y="563"/>
                  </a:cubicBezTo>
                  <a:cubicBezTo>
                    <a:pt x="714" y="563"/>
                    <a:pt x="733" y="545"/>
                    <a:pt x="733" y="521"/>
                  </a:cubicBezTo>
                  <a:cubicBezTo>
                    <a:pt x="733" y="43"/>
                    <a:pt x="733" y="43"/>
                    <a:pt x="733" y="43"/>
                  </a:cubicBezTo>
                  <a:cubicBezTo>
                    <a:pt x="733" y="19"/>
                    <a:pt x="714" y="0"/>
                    <a:pt x="691" y="0"/>
                  </a:cubicBezTo>
                  <a:close/>
                  <a:moveTo>
                    <a:pt x="702" y="521"/>
                  </a:moveTo>
                  <a:cubicBezTo>
                    <a:pt x="702" y="528"/>
                    <a:pt x="697" y="533"/>
                    <a:pt x="691" y="533"/>
                  </a:cubicBezTo>
                  <a:cubicBezTo>
                    <a:pt x="42" y="533"/>
                    <a:pt x="42" y="533"/>
                    <a:pt x="42" y="533"/>
                  </a:cubicBezTo>
                  <a:cubicBezTo>
                    <a:pt x="36" y="533"/>
                    <a:pt x="31" y="528"/>
                    <a:pt x="31" y="521"/>
                  </a:cubicBezTo>
                  <a:cubicBezTo>
                    <a:pt x="31" y="122"/>
                    <a:pt x="31" y="122"/>
                    <a:pt x="31" y="122"/>
                  </a:cubicBezTo>
                  <a:cubicBezTo>
                    <a:pt x="702" y="122"/>
                    <a:pt x="702" y="122"/>
                    <a:pt x="702" y="122"/>
                  </a:cubicBezTo>
                  <a:lnTo>
                    <a:pt x="702" y="5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13" name="Rectangle 28"/>
            <p:cNvSpPr>
              <a:spLocks noChangeArrowheads="1"/>
            </p:cNvSpPr>
            <p:nvPr/>
          </p:nvSpPr>
          <p:spPr bwMode="auto">
            <a:xfrm>
              <a:off x="7100888" y="2593975"/>
              <a:ext cx="101600" cy="103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14" name="Rectangle 29"/>
            <p:cNvSpPr>
              <a:spLocks noChangeArrowheads="1"/>
            </p:cNvSpPr>
            <p:nvPr/>
          </p:nvSpPr>
          <p:spPr bwMode="auto">
            <a:xfrm>
              <a:off x="7258050" y="2593975"/>
              <a:ext cx="101600" cy="103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15" name="Rectangle 30"/>
            <p:cNvSpPr>
              <a:spLocks noChangeArrowheads="1"/>
            </p:cNvSpPr>
            <p:nvPr/>
          </p:nvSpPr>
          <p:spPr bwMode="auto">
            <a:xfrm>
              <a:off x="7415213" y="2593975"/>
              <a:ext cx="101600" cy="103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16" name="Rectangle 31"/>
            <p:cNvSpPr>
              <a:spLocks noChangeArrowheads="1"/>
            </p:cNvSpPr>
            <p:nvPr/>
          </p:nvSpPr>
          <p:spPr bwMode="auto">
            <a:xfrm>
              <a:off x="7100888" y="2743200"/>
              <a:ext cx="101600" cy="103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17" name="Rectangle 32"/>
            <p:cNvSpPr>
              <a:spLocks noChangeArrowheads="1"/>
            </p:cNvSpPr>
            <p:nvPr/>
          </p:nvSpPr>
          <p:spPr bwMode="auto">
            <a:xfrm>
              <a:off x="7258050" y="2743200"/>
              <a:ext cx="101600" cy="103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18" name="Rectangle 33"/>
            <p:cNvSpPr>
              <a:spLocks noChangeArrowheads="1"/>
            </p:cNvSpPr>
            <p:nvPr/>
          </p:nvSpPr>
          <p:spPr bwMode="auto">
            <a:xfrm>
              <a:off x="7415213" y="2743200"/>
              <a:ext cx="101600" cy="103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grpSp>
      <p:sp>
        <p:nvSpPr>
          <p:cNvPr id="9" name="Rounded Rectangle 8"/>
          <p:cNvSpPr/>
          <p:nvPr/>
        </p:nvSpPr>
        <p:spPr bwMode="auto">
          <a:xfrm>
            <a:off x="5445558" y="2186354"/>
            <a:ext cx="812168" cy="625488"/>
          </a:xfrm>
          <a:prstGeom prst="roundRect">
            <a:avLst>
              <a:gd name="adj" fmla="val 8142"/>
            </a:avLst>
          </a:prstGeom>
          <a:solidFill>
            <a:schemeClr val="tx1"/>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endParaRPr lang="en-US" dirty="0">
              <a:solidFill>
                <a:srgbClr val="FFFFFF"/>
              </a:solidFill>
              <a:latin typeface="Arial" charset="0"/>
              <a:cs typeface="Arial" charset="0"/>
            </a:endParaRPr>
          </a:p>
        </p:txBody>
      </p:sp>
      <p:grpSp>
        <p:nvGrpSpPr>
          <p:cNvPr id="142" name="Group 141"/>
          <p:cNvGrpSpPr/>
          <p:nvPr/>
        </p:nvGrpSpPr>
        <p:grpSpPr>
          <a:xfrm>
            <a:off x="5445559" y="2186354"/>
            <a:ext cx="816531" cy="625488"/>
            <a:chOff x="5953125" y="2249488"/>
            <a:chExt cx="915988" cy="701675"/>
          </a:xfrm>
          <a:solidFill>
            <a:schemeClr val="accent1"/>
          </a:solidFill>
        </p:grpSpPr>
        <p:sp>
          <p:nvSpPr>
            <p:cNvPr id="143" name="Freeform 5"/>
            <p:cNvSpPr>
              <a:spLocks/>
            </p:cNvSpPr>
            <p:nvPr/>
          </p:nvSpPr>
          <p:spPr bwMode="auto">
            <a:xfrm>
              <a:off x="6237288" y="2603500"/>
              <a:ext cx="20638" cy="20637"/>
            </a:xfrm>
            <a:custGeom>
              <a:avLst/>
              <a:gdLst>
                <a:gd name="T0" fmla="*/ 2 w 25"/>
                <a:gd name="T1" fmla="*/ 25 h 25"/>
                <a:gd name="T2" fmla="*/ 23 w 25"/>
                <a:gd name="T3" fmla="*/ 25 h 25"/>
                <a:gd name="T4" fmla="*/ 24 w 25"/>
                <a:gd name="T5" fmla="*/ 22 h 25"/>
                <a:gd name="T6" fmla="*/ 3 w 25"/>
                <a:gd name="T7" fmla="*/ 1 h 25"/>
                <a:gd name="T8" fmla="*/ 0 w 25"/>
                <a:gd name="T9" fmla="*/ 2 h 25"/>
                <a:gd name="T10" fmla="*/ 0 w 25"/>
                <a:gd name="T11" fmla="*/ 23 h 25"/>
                <a:gd name="T12" fmla="*/ 2 w 25"/>
                <a:gd name="T13" fmla="*/ 25 h 25"/>
              </a:gdLst>
              <a:ahLst/>
              <a:cxnLst>
                <a:cxn ang="0">
                  <a:pos x="T0" y="T1"/>
                </a:cxn>
                <a:cxn ang="0">
                  <a:pos x="T2" y="T3"/>
                </a:cxn>
                <a:cxn ang="0">
                  <a:pos x="T4" y="T5"/>
                </a:cxn>
                <a:cxn ang="0">
                  <a:pos x="T6" y="T7"/>
                </a:cxn>
                <a:cxn ang="0">
                  <a:pos x="T8" y="T9"/>
                </a:cxn>
                <a:cxn ang="0">
                  <a:pos x="T10" y="T11"/>
                </a:cxn>
                <a:cxn ang="0">
                  <a:pos x="T12" y="T13"/>
                </a:cxn>
              </a:cxnLst>
              <a:rect l="0" t="0" r="r" b="b"/>
              <a:pathLst>
                <a:path w="25" h="25">
                  <a:moveTo>
                    <a:pt x="2" y="25"/>
                  </a:moveTo>
                  <a:cubicBezTo>
                    <a:pt x="23" y="25"/>
                    <a:pt x="23" y="25"/>
                    <a:pt x="23" y="25"/>
                  </a:cubicBezTo>
                  <a:cubicBezTo>
                    <a:pt x="24" y="25"/>
                    <a:pt x="25" y="23"/>
                    <a:pt x="24" y="22"/>
                  </a:cubicBezTo>
                  <a:cubicBezTo>
                    <a:pt x="3" y="1"/>
                    <a:pt x="3" y="1"/>
                    <a:pt x="3" y="1"/>
                  </a:cubicBezTo>
                  <a:cubicBezTo>
                    <a:pt x="2" y="0"/>
                    <a:pt x="0" y="1"/>
                    <a:pt x="0" y="2"/>
                  </a:cubicBezTo>
                  <a:cubicBezTo>
                    <a:pt x="0" y="23"/>
                    <a:pt x="0" y="23"/>
                    <a:pt x="0" y="23"/>
                  </a:cubicBezTo>
                  <a:cubicBezTo>
                    <a:pt x="0" y="24"/>
                    <a:pt x="1" y="25"/>
                    <a:pt x="2"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44" name="Freeform 6"/>
            <p:cNvSpPr>
              <a:spLocks/>
            </p:cNvSpPr>
            <p:nvPr/>
          </p:nvSpPr>
          <p:spPr bwMode="auto">
            <a:xfrm>
              <a:off x="6140450" y="2603500"/>
              <a:ext cx="20638" cy="20637"/>
            </a:xfrm>
            <a:custGeom>
              <a:avLst/>
              <a:gdLst>
                <a:gd name="T0" fmla="*/ 2 w 25"/>
                <a:gd name="T1" fmla="*/ 25 h 25"/>
                <a:gd name="T2" fmla="*/ 23 w 25"/>
                <a:gd name="T3" fmla="*/ 25 h 25"/>
                <a:gd name="T4" fmla="*/ 24 w 25"/>
                <a:gd name="T5" fmla="*/ 22 h 25"/>
                <a:gd name="T6" fmla="*/ 3 w 25"/>
                <a:gd name="T7" fmla="*/ 1 h 25"/>
                <a:gd name="T8" fmla="*/ 0 w 25"/>
                <a:gd name="T9" fmla="*/ 2 h 25"/>
                <a:gd name="T10" fmla="*/ 0 w 25"/>
                <a:gd name="T11" fmla="*/ 23 h 25"/>
                <a:gd name="T12" fmla="*/ 2 w 25"/>
                <a:gd name="T13" fmla="*/ 25 h 25"/>
              </a:gdLst>
              <a:ahLst/>
              <a:cxnLst>
                <a:cxn ang="0">
                  <a:pos x="T0" y="T1"/>
                </a:cxn>
                <a:cxn ang="0">
                  <a:pos x="T2" y="T3"/>
                </a:cxn>
                <a:cxn ang="0">
                  <a:pos x="T4" y="T5"/>
                </a:cxn>
                <a:cxn ang="0">
                  <a:pos x="T6" y="T7"/>
                </a:cxn>
                <a:cxn ang="0">
                  <a:pos x="T8" y="T9"/>
                </a:cxn>
                <a:cxn ang="0">
                  <a:pos x="T10" y="T11"/>
                </a:cxn>
                <a:cxn ang="0">
                  <a:pos x="T12" y="T13"/>
                </a:cxn>
              </a:cxnLst>
              <a:rect l="0" t="0" r="r" b="b"/>
              <a:pathLst>
                <a:path w="25" h="25">
                  <a:moveTo>
                    <a:pt x="2" y="25"/>
                  </a:moveTo>
                  <a:cubicBezTo>
                    <a:pt x="23" y="25"/>
                    <a:pt x="23" y="25"/>
                    <a:pt x="23" y="25"/>
                  </a:cubicBezTo>
                  <a:cubicBezTo>
                    <a:pt x="24" y="25"/>
                    <a:pt x="25" y="23"/>
                    <a:pt x="24" y="22"/>
                  </a:cubicBezTo>
                  <a:cubicBezTo>
                    <a:pt x="3" y="1"/>
                    <a:pt x="3" y="1"/>
                    <a:pt x="3" y="1"/>
                  </a:cubicBezTo>
                  <a:cubicBezTo>
                    <a:pt x="2" y="0"/>
                    <a:pt x="0" y="1"/>
                    <a:pt x="0" y="2"/>
                  </a:cubicBezTo>
                  <a:cubicBezTo>
                    <a:pt x="0" y="23"/>
                    <a:pt x="0" y="23"/>
                    <a:pt x="0" y="23"/>
                  </a:cubicBezTo>
                  <a:cubicBezTo>
                    <a:pt x="0" y="24"/>
                    <a:pt x="1" y="25"/>
                    <a:pt x="2"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45" name="Rectangle 7"/>
            <p:cNvSpPr>
              <a:spLocks noChangeArrowheads="1"/>
            </p:cNvSpPr>
            <p:nvPr/>
          </p:nvSpPr>
          <p:spPr bwMode="auto">
            <a:xfrm>
              <a:off x="6199188" y="2763838"/>
              <a:ext cx="50800" cy="174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46" name="Rectangle 8"/>
            <p:cNvSpPr>
              <a:spLocks noChangeArrowheads="1"/>
            </p:cNvSpPr>
            <p:nvPr/>
          </p:nvSpPr>
          <p:spPr bwMode="auto">
            <a:xfrm>
              <a:off x="6199188" y="2747963"/>
              <a:ext cx="50800" cy="95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47" name="Rectangle 9"/>
            <p:cNvSpPr>
              <a:spLocks noChangeArrowheads="1"/>
            </p:cNvSpPr>
            <p:nvPr/>
          </p:nvSpPr>
          <p:spPr bwMode="auto">
            <a:xfrm>
              <a:off x="6103938" y="2747963"/>
              <a:ext cx="50800" cy="95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48" name="Oval 10"/>
            <p:cNvSpPr>
              <a:spLocks noChangeArrowheads="1"/>
            </p:cNvSpPr>
            <p:nvPr/>
          </p:nvSpPr>
          <p:spPr bwMode="auto">
            <a:xfrm>
              <a:off x="6142038" y="2819400"/>
              <a:ext cx="9525" cy="95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49" name="Rectangle 11"/>
            <p:cNvSpPr>
              <a:spLocks noChangeArrowheads="1"/>
            </p:cNvSpPr>
            <p:nvPr/>
          </p:nvSpPr>
          <p:spPr bwMode="auto">
            <a:xfrm>
              <a:off x="6103938" y="2763838"/>
              <a:ext cx="50800" cy="174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51" name="Oval 12"/>
            <p:cNvSpPr>
              <a:spLocks noChangeArrowheads="1"/>
            </p:cNvSpPr>
            <p:nvPr/>
          </p:nvSpPr>
          <p:spPr bwMode="auto">
            <a:xfrm>
              <a:off x="6237288" y="2819400"/>
              <a:ext cx="9525" cy="95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79" name="Rectangle 13"/>
            <p:cNvSpPr>
              <a:spLocks noChangeArrowheads="1"/>
            </p:cNvSpPr>
            <p:nvPr/>
          </p:nvSpPr>
          <p:spPr bwMode="auto">
            <a:xfrm>
              <a:off x="6002338" y="2303463"/>
              <a:ext cx="665163" cy="730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82" name="Freeform 14"/>
            <p:cNvSpPr>
              <a:spLocks/>
            </p:cNvSpPr>
            <p:nvPr/>
          </p:nvSpPr>
          <p:spPr bwMode="auto">
            <a:xfrm>
              <a:off x="6359525" y="2470150"/>
              <a:ext cx="17463" cy="30162"/>
            </a:xfrm>
            <a:custGeom>
              <a:avLst/>
              <a:gdLst>
                <a:gd name="T0" fmla="*/ 15 w 22"/>
                <a:gd name="T1" fmla="*/ 17 h 38"/>
                <a:gd name="T2" fmla="*/ 11 w 22"/>
                <a:gd name="T3" fmla="*/ 0 h 38"/>
                <a:gd name="T4" fmla="*/ 11 w 22"/>
                <a:gd name="T5" fmla="*/ 0 h 38"/>
                <a:gd name="T6" fmla="*/ 6 w 22"/>
                <a:gd name="T7" fmla="*/ 17 h 38"/>
                <a:gd name="T8" fmla="*/ 0 w 22"/>
                <a:gd name="T9" fmla="*/ 38 h 38"/>
                <a:gd name="T10" fmla="*/ 22 w 22"/>
                <a:gd name="T11" fmla="*/ 38 h 38"/>
                <a:gd name="T12" fmla="*/ 15 w 22"/>
                <a:gd name="T13" fmla="*/ 17 h 38"/>
              </a:gdLst>
              <a:ahLst/>
              <a:cxnLst>
                <a:cxn ang="0">
                  <a:pos x="T0" y="T1"/>
                </a:cxn>
                <a:cxn ang="0">
                  <a:pos x="T2" y="T3"/>
                </a:cxn>
                <a:cxn ang="0">
                  <a:pos x="T4" y="T5"/>
                </a:cxn>
                <a:cxn ang="0">
                  <a:pos x="T6" y="T7"/>
                </a:cxn>
                <a:cxn ang="0">
                  <a:pos x="T8" y="T9"/>
                </a:cxn>
                <a:cxn ang="0">
                  <a:pos x="T10" y="T11"/>
                </a:cxn>
                <a:cxn ang="0">
                  <a:pos x="T12" y="T13"/>
                </a:cxn>
              </a:cxnLst>
              <a:rect l="0" t="0" r="r" b="b"/>
              <a:pathLst>
                <a:path w="22" h="38">
                  <a:moveTo>
                    <a:pt x="15" y="17"/>
                  </a:moveTo>
                  <a:cubicBezTo>
                    <a:pt x="14" y="11"/>
                    <a:pt x="12" y="5"/>
                    <a:pt x="11" y="0"/>
                  </a:cubicBezTo>
                  <a:cubicBezTo>
                    <a:pt x="11" y="0"/>
                    <a:pt x="11" y="0"/>
                    <a:pt x="11" y="0"/>
                  </a:cubicBezTo>
                  <a:cubicBezTo>
                    <a:pt x="9" y="5"/>
                    <a:pt x="8" y="11"/>
                    <a:pt x="6" y="17"/>
                  </a:cubicBezTo>
                  <a:cubicBezTo>
                    <a:pt x="0" y="38"/>
                    <a:pt x="0" y="38"/>
                    <a:pt x="0" y="38"/>
                  </a:cubicBezTo>
                  <a:cubicBezTo>
                    <a:pt x="22" y="38"/>
                    <a:pt x="22" y="38"/>
                    <a:pt x="22" y="38"/>
                  </a:cubicBezTo>
                  <a:lnTo>
                    <a:pt x="15"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89" name="Freeform 15"/>
            <p:cNvSpPr>
              <a:spLocks/>
            </p:cNvSpPr>
            <p:nvPr/>
          </p:nvSpPr>
          <p:spPr bwMode="auto">
            <a:xfrm>
              <a:off x="6421438" y="2489200"/>
              <a:ext cx="25400" cy="31750"/>
            </a:xfrm>
            <a:custGeom>
              <a:avLst/>
              <a:gdLst>
                <a:gd name="T0" fmla="*/ 15 w 31"/>
                <a:gd name="T1" fmla="*/ 0 h 41"/>
                <a:gd name="T2" fmla="*/ 1 w 31"/>
                <a:gd name="T3" fmla="*/ 12 h 41"/>
                <a:gd name="T4" fmla="*/ 0 w 31"/>
                <a:gd name="T5" fmla="*/ 16 h 41"/>
                <a:gd name="T6" fmla="*/ 0 w 31"/>
                <a:gd name="T7" fmla="*/ 26 h 41"/>
                <a:gd name="T8" fmla="*/ 1 w 31"/>
                <a:gd name="T9" fmla="*/ 30 h 41"/>
                <a:gd name="T10" fmla="*/ 15 w 31"/>
                <a:gd name="T11" fmla="*/ 41 h 41"/>
                <a:gd name="T12" fmla="*/ 31 w 31"/>
                <a:gd name="T13" fmla="*/ 20 h 41"/>
                <a:gd name="T14" fmla="*/ 15 w 31"/>
                <a:gd name="T15" fmla="*/ 0 h 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41">
                  <a:moveTo>
                    <a:pt x="15" y="0"/>
                  </a:moveTo>
                  <a:cubicBezTo>
                    <a:pt x="9" y="0"/>
                    <a:pt x="3" y="5"/>
                    <a:pt x="1" y="12"/>
                  </a:cubicBezTo>
                  <a:cubicBezTo>
                    <a:pt x="1" y="13"/>
                    <a:pt x="0" y="15"/>
                    <a:pt x="0" y="16"/>
                  </a:cubicBezTo>
                  <a:cubicBezTo>
                    <a:pt x="0" y="26"/>
                    <a:pt x="0" y="26"/>
                    <a:pt x="0" y="26"/>
                  </a:cubicBezTo>
                  <a:cubicBezTo>
                    <a:pt x="0" y="27"/>
                    <a:pt x="0" y="29"/>
                    <a:pt x="1" y="30"/>
                  </a:cubicBezTo>
                  <a:cubicBezTo>
                    <a:pt x="2" y="37"/>
                    <a:pt x="8" y="41"/>
                    <a:pt x="15" y="41"/>
                  </a:cubicBezTo>
                  <a:cubicBezTo>
                    <a:pt x="25" y="41"/>
                    <a:pt x="31" y="33"/>
                    <a:pt x="31" y="20"/>
                  </a:cubicBezTo>
                  <a:cubicBezTo>
                    <a:pt x="31" y="9"/>
                    <a:pt x="26" y="0"/>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90" name="Freeform 16"/>
            <p:cNvSpPr>
              <a:spLocks/>
            </p:cNvSpPr>
            <p:nvPr/>
          </p:nvSpPr>
          <p:spPr bwMode="auto">
            <a:xfrm>
              <a:off x="6483350" y="2489200"/>
              <a:ext cx="25400" cy="31750"/>
            </a:xfrm>
            <a:custGeom>
              <a:avLst/>
              <a:gdLst>
                <a:gd name="T0" fmla="*/ 14 w 31"/>
                <a:gd name="T1" fmla="*/ 41 h 41"/>
                <a:gd name="T2" fmla="*/ 31 w 31"/>
                <a:gd name="T3" fmla="*/ 20 h 41"/>
                <a:gd name="T4" fmla="*/ 15 w 31"/>
                <a:gd name="T5" fmla="*/ 0 h 41"/>
                <a:gd name="T6" fmla="*/ 1 w 31"/>
                <a:gd name="T7" fmla="*/ 12 h 41"/>
                <a:gd name="T8" fmla="*/ 0 w 31"/>
                <a:gd name="T9" fmla="*/ 16 h 41"/>
                <a:gd name="T10" fmla="*/ 0 w 31"/>
                <a:gd name="T11" fmla="*/ 26 h 41"/>
                <a:gd name="T12" fmla="*/ 0 w 31"/>
                <a:gd name="T13" fmla="*/ 30 h 41"/>
                <a:gd name="T14" fmla="*/ 14 w 31"/>
                <a:gd name="T15" fmla="*/ 41 h 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41">
                  <a:moveTo>
                    <a:pt x="14" y="41"/>
                  </a:moveTo>
                  <a:cubicBezTo>
                    <a:pt x="25" y="41"/>
                    <a:pt x="31" y="33"/>
                    <a:pt x="31" y="20"/>
                  </a:cubicBezTo>
                  <a:cubicBezTo>
                    <a:pt x="31" y="9"/>
                    <a:pt x="25" y="0"/>
                    <a:pt x="15" y="0"/>
                  </a:cubicBezTo>
                  <a:cubicBezTo>
                    <a:pt x="8" y="0"/>
                    <a:pt x="2" y="5"/>
                    <a:pt x="1" y="12"/>
                  </a:cubicBezTo>
                  <a:cubicBezTo>
                    <a:pt x="0" y="13"/>
                    <a:pt x="0" y="15"/>
                    <a:pt x="0" y="16"/>
                  </a:cubicBezTo>
                  <a:cubicBezTo>
                    <a:pt x="0" y="26"/>
                    <a:pt x="0" y="26"/>
                    <a:pt x="0" y="26"/>
                  </a:cubicBezTo>
                  <a:cubicBezTo>
                    <a:pt x="0" y="27"/>
                    <a:pt x="0" y="29"/>
                    <a:pt x="0" y="30"/>
                  </a:cubicBezTo>
                  <a:cubicBezTo>
                    <a:pt x="2" y="37"/>
                    <a:pt x="8" y="41"/>
                    <a:pt x="14"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91" name="Freeform 17"/>
            <p:cNvSpPr>
              <a:spLocks/>
            </p:cNvSpPr>
            <p:nvPr/>
          </p:nvSpPr>
          <p:spPr bwMode="auto">
            <a:xfrm>
              <a:off x="6354763" y="2619375"/>
              <a:ext cx="34925" cy="50800"/>
            </a:xfrm>
            <a:custGeom>
              <a:avLst/>
              <a:gdLst>
                <a:gd name="T0" fmla="*/ 11 w 43"/>
                <a:gd name="T1" fmla="*/ 0 h 64"/>
                <a:gd name="T2" fmla="*/ 0 w 43"/>
                <a:gd name="T3" fmla="*/ 1 h 64"/>
                <a:gd name="T4" fmla="*/ 0 w 43"/>
                <a:gd name="T5" fmla="*/ 64 h 64"/>
                <a:gd name="T6" fmla="*/ 9 w 43"/>
                <a:gd name="T7" fmla="*/ 64 h 64"/>
                <a:gd name="T8" fmla="*/ 43 w 43"/>
                <a:gd name="T9" fmla="*/ 30 h 64"/>
                <a:gd name="T10" fmla="*/ 11 w 43"/>
                <a:gd name="T11" fmla="*/ 0 h 64"/>
              </a:gdLst>
              <a:ahLst/>
              <a:cxnLst>
                <a:cxn ang="0">
                  <a:pos x="T0" y="T1"/>
                </a:cxn>
                <a:cxn ang="0">
                  <a:pos x="T2" y="T3"/>
                </a:cxn>
                <a:cxn ang="0">
                  <a:pos x="T4" y="T5"/>
                </a:cxn>
                <a:cxn ang="0">
                  <a:pos x="T6" y="T7"/>
                </a:cxn>
                <a:cxn ang="0">
                  <a:pos x="T8" y="T9"/>
                </a:cxn>
                <a:cxn ang="0">
                  <a:pos x="T10" y="T11"/>
                </a:cxn>
              </a:cxnLst>
              <a:rect l="0" t="0" r="r" b="b"/>
              <a:pathLst>
                <a:path w="43" h="64">
                  <a:moveTo>
                    <a:pt x="11" y="0"/>
                  </a:moveTo>
                  <a:cubicBezTo>
                    <a:pt x="6" y="0"/>
                    <a:pt x="3" y="0"/>
                    <a:pt x="0" y="1"/>
                  </a:cubicBezTo>
                  <a:cubicBezTo>
                    <a:pt x="0" y="64"/>
                    <a:pt x="0" y="64"/>
                    <a:pt x="0" y="64"/>
                  </a:cubicBezTo>
                  <a:cubicBezTo>
                    <a:pt x="3" y="64"/>
                    <a:pt x="6" y="64"/>
                    <a:pt x="9" y="64"/>
                  </a:cubicBezTo>
                  <a:cubicBezTo>
                    <a:pt x="30" y="64"/>
                    <a:pt x="43" y="53"/>
                    <a:pt x="43" y="30"/>
                  </a:cubicBezTo>
                  <a:cubicBezTo>
                    <a:pt x="43" y="11"/>
                    <a:pt x="32"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92" name="Freeform 18"/>
            <p:cNvSpPr>
              <a:spLocks/>
            </p:cNvSpPr>
            <p:nvPr/>
          </p:nvSpPr>
          <p:spPr bwMode="auto">
            <a:xfrm>
              <a:off x="6424613" y="2654300"/>
              <a:ext cx="17463" cy="17462"/>
            </a:xfrm>
            <a:custGeom>
              <a:avLst/>
              <a:gdLst>
                <a:gd name="T0" fmla="*/ 0 w 22"/>
                <a:gd name="T1" fmla="*/ 13 h 22"/>
                <a:gd name="T2" fmla="*/ 9 w 22"/>
                <a:gd name="T3" fmla="*/ 22 h 22"/>
                <a:gd name="T4" fmla="*/ 21 w 22"/>
                <a:gd name="T5" fmla="*/ 13 h 22"/>
                <a:gd name="T6" fmla="*/ 22 w 22"/>
                <a:gd name="T7" fmla="*/ 10 h 22"/>
                <a:gd name="T8" fmla="*/ 22 w 22"/>
                <a:gd name="T9" fmla="*/ 1 h 22"/>
                <a:gd name="T10" fmla="*/ 0 w 22"/>
                <a:gd name="T11" fmla="*/ 13 h 22"/>
              </a:gdLst>
              <a:ahLst/>
              <a:cxnLst>
                <a:cxn ang="0">
                  <a:pos x="T0" y="T1"/>
                </a:cxn>
                <a:cxn ang="0">
                  <a:pos x="T2" y="T3"/>
                </a:cxn>
                <a:cxn ang="0">
                  <a:pos x="T4" y="T5"/>
                </a:cxn>
                <a:cxn ang="0">
                  <a:pos x="T6" y="T7"/>
                </a:cxn>
                <a:cxn ang="0">
                  <a:pos x="T8" y="T9"/>
                </a:cxn>
                <a:cxn ang="0">
                  <a:pos x="T10" y="T11"/>
                </a:cxn>
              </a:cxnLst>
              <a:rect l="0" t="0" r="r" b="b"/>
              <a:pathLst>
                <a:path w="22" h="22">
                  <a:moveTo>
                    <a:pt x="0" y="13"/>
                  </a:moveTo>
                  <a:cubicBezTo>
                    <a:pt x="0" y="19"/>
                    <a:pt x="4" y="22"/>
                    <a:pt x="9" y="22"/>
                  </a:cubicBezTo>
                  <a:cubicBezTo>
                    <a:pt x="15" y="22"/>
                    <a:pt x="20" y="18"/>
                    <a:pt x="21" y="13"/>
                  </a:cubicBezTo>
                  <a:cubicBezTo>
                    <a:pt x="22" y="12"/>
                    <a:pt x="22" y="11"/>
                    <a:pt x="22" y="10"/>
                  </a:cubicBezTo>
                  <a:cubicBezTo>
                    <a:pt x="22" y="1"/>
                    <a:pt x="22" y="1"/>
                    <a:pt x="22" y="1"/>
                  </a:cubicBezTo>
                  <a:cubicBezTo>
                    <a:pt x="10" y="0"/>
                    <a:pt x="0" y="3"/>
                    <a:pt x="0"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93" name="Freeform 19"/>
            <p:cNvSpPr>
              <a:spLocks/>
            </p:cNvSpPr>
            <p:nvPr/>
          </p:nvSpPr>
          <p:spPr bwMode="auto">
            <a:xfrm>
              <a:off x="6354763" y="2773363"/>
              <a:ext cx="34925" cy="50800"/>
            </a:xfrm>
            <a:custGeom>
              <a:avLst/>
              <a:gdLst>
                <a:gd name="T0" fmla="*/ 11 w 43"/>
                <a:gd name="T1" fmla="*/ 0 h 64"/>
                <a:gd name="T2" fmla="*/ 0 w 43"/>
                <a:gd name="T3" fmla="*/ 1 h 64"/>
                <a:gd name="T4" fmla="*/ 0 w 43"/>
                <a:gd name="T5" fmla="*/ 64 h 64"/>
                <a:gd name="T6" fmla="*/ 9 w 43"/>
                <a:gd name="T7" fmla="*/ 64 h 64"/>
                <a:gd name="T8" fmla="*/ 43 w 43"/>
                <a:gd name="T9" fmla="*/ 31 h 64"/>
                <a:gd name="T10" fmla="*/ 11 w 43"/>
                <a:gd name="T11" fmla="*/ 0 h 64"/>
              </a:gdLst>
              <a:ahLst/>
              <a:cxnLst>
                <a:cxn ang="0">
                  <a:pos x="T0" y="T1"/>
                </a:cxn>
                <a:cxn ang="0">
                  <a:pos x="T2" y="T3"/>
                </a:cxn>
                <a:cxn ang="0">
                  <a:pos x="T4" y="T5"/>
                </a:cxn>
                <a:cxn ang="0">
                  <a:pos x="T6" y="T7"/>
                </a:cxn>
                <a:cxn ang="0">
                  <a:pos x="T8" y="T9"/>
                </a:cxn>
                <a:cxn ang="0">
                  <a:pos x="T10" y="T11"/>
                </a:cxn>
              </a:cxnLst>
              <a:rect l="0" t="0" r="r" b="b"/>
              <a:pathLst>
                <a:path w="43" h="64">
                  <a:moveTo>
                    <a:pt x="11" y="0"/>
                  </a:moveTo>
                  <a:cubicBezTo>
                    <a:pt x="6" y="0"/>
                    <a:pt x="3" y="0"/>
                    <a:pt x="0" y="1"/>
                  </a:cubicBezTo>
                  <a:cubicBezTo>
                    <a:pt x="0" y="64"/>
                    <a:pt x="0" y="64"/>
                    <a:pt x="0" y="64"/>
                  </a:cubicBezTo>
                  <a:cubicBezTo>
                    <a:pt x="3" y="64"/>
                    <a:pt x="6" y="64"/>
                    <a:pt x="9" y="64"/>
                  </a:cubicBezTo>
                  <a:cubicBezTo>
                    <a:pt x="30" y="64"/>
                    <a:pt x="43" y="53"/>
                    <a:pt x="43" y="31"/>
                  </a:cubicBezTo>
                  <a:cubicBezTo>
                    <a:pt x="43" y="11"/>
                    <a:pt x="32"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94" name="Freeform 20"/>
            <p:cNvSpPr>
              <a:spLocks/>
            </p:cNvSpPr>
            <p:nvPr/>
          </p:nvSpPr>
          <p:spPr bwMode="auto">
            <a:xfrm>
              <a:off x="6513513" y="2654300"/>
              <a:ext cx="17463" cy="17462"/>
            </a:xfrm>
            <a:custGeom>
              <a:avLst/>
              <a:gdLst>
                <a:gd name="T0" fmla="*/ 22 w 22"/>
                <a:gd name="T1" fmla="*/ 13 h 22"/>
                <a:gd name="T2" fmla="*/ 22 w 22"/>
                <a:gd name="T3" fmla="*/ 10 h 22"/>
                <a:gd name="T4" fmla="*/ 22 w 22"/>
                <a:gd name="T5" fmla="*/ 1 h 22"/>
                <a:gd name="T6" fmla="*/ 0 w 22"/>
                <a:gd name="T7" fmla="*/ 13 h 22"/>
                <a:gd name="T8" fmla="*/ 9 w 22"/>
                <a:gd name="T9" fmla="*/ 22 h 22"/>
                <a:gd name="T10" fmla="*/ 22 w 22"/>
                <a:gd name="T11" fmla="*/ 13 h 22"/>
              </a:gdLst>
              <a:ahLst/>
              <a:cxnLst>
                <a:cxn ang="0">
                  <a:pos x="T0" y="T1"/>
                </a:cxn>
                <a:cxn ang="0">
                  <a:pos x="T2" y="T3"/>
                </a:cxn>
                <a:cxn ang="0">
                  <a:pos x="T4" y="T5"/>
                </a:cxn>
                <a:cxn ang="0">
                  <a:pos x="T6" y="T7"/>
                </a:cxn>
                <a:cxn ang="0">
                  <a:pos x="T8" y="T9"/>
                </a:cxn>
                <a:cxn ang="0">
                  <a:pos x="T10" y="T11"/>
                </a:cxn>
              </a:cxnLst>
              <a:rect l="0" t="0" r="r" b="b"/>
              <a:pathLst>
                <a:path w="22" h="22">
                  <a:moveTo>
                    <a:pt x="22" y="13"/>
                  </a:moveTo>
                  <a:cubicBezTo>
                    <a:pt x="22" y="12"/>
                    <a:pt x="22" y="11"/>
                    <a:pt x="22" y="10"/>
                  </a:cubicBezTo>
                  <a:cubicBezTo>
                    <a:pt x="22" y="1"/>
                    <a:pt x="22" y="1"/>
                    <a:pt x="22" y="1"/>
                  </a:cubicBezTo>
                  <a:cubicBezTo>
                    <a:pt x="11" y="0"/>
                    <a:pt x="0" y="3"/>
                    <a:pt x="0" y="13"/>
                  </a:cubicBezTo>
                  <a:cubicBezTo>
                    <a:pt x="0" y="19"/>
                    <a:pt x="4" y="22"/>
                    <a:pt x="9" y="22"/>
                  </a:cubicBezTo>
                  <a:cubicBezTo>
                    <a:pt x="16" y="22"/>
                    <a:pt x="20" y="18"/>
                    <a:pt x="2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95" name="Freeform 21"/>
            <p:cNvSpPr>
              <a:spLocks/>
            </p:cNvSpPr>
            <p:nvPr/>
          </p:nvSpPr>
          <p:spPr bwMode="auto">
            <a:xfrm>
              <a:off x="6423025" y="2790825"/>
              <a:ext cx="23813" cy="12700"/>
            </a:xfrm>
            <a:custGeom>
              <a:avLst/>
              <a:gdLst>
                <a:gd name="T0" fmla="*/ 15 w 29"/>
                <a:gd name="T1" fmla="*/ 0 h 16"/>
                <a:gd name="T2" fmla="*/ 0 w 29"/>
                <a:gd name="T3" fmla="*/ 16 h 16"/>
                <a:gd name="T4" fmla="*/ 28 w 29"/>
                <a:gd name="T5" fmla="*/ 16 h 16"/>
                <a:gd name="T6" fmla="*/ 15 w 29"/>
                <a:gd name="T7" fmla="*/ 0 h 16"/>
              </a:gdLst>
              <a:ahLst/>
              <a:cxnLst>
                <a:cxn ang="0">
                  <a:pos x="T0" y="T1"/>
                </a:cxn>
                <a:cxn ang="0">
                  <a:pos x="T2" y="T3"/>
                </a:cxn>
                <a:cxn ang="0">
                  <a:pos x="T4" y="T5"/>
                </a:cxn>
                <a:cxn ang="0">
                  <a:pos x="T6" y="T7"/>
                </a:cxn>
              </a:cxnLst>
              <a:rect l="0" t="0" r="r" b="b"/>
              <a:pathLst>
                <a:path w="29" h="16">
                  <a:moveTo>
                    <a:pt x="15" y="0"/>
                  </a:moveTo>
                  <a:cubicBezTo>
                    <a:pt x="5" y="0"/>
                    <a:pt x="1" y="9"/>
                    <a:pt x="0" y="16"/>
                  </a:cubicBezTo>
                  <a:cubicBezTo>
                    <a:pt x="28" y="16"/>
                    <a:pt x="28" y="16"/>
                    <a:pt x="28" y="16"/>
                  </a:cubicBezTo>
                  <a:cubicBezTo>
                    <a:pt x="29" y="10"/>
                    <a:pt x="26" y="0"/>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96" name="Freeform 22"/>
            <p:cNvSpPr>
              <a:spLocks/>
            </p:cNvSpPr>
            <p:nvPr/>
          </p:nvSpPr>
          <p:spPr bwMode="auto">
            <a:xfrm>
              <a:off x="6613525" y="2790825"/>
              <a:ext cx="25400" cy="34925"/>
            </a:xfrm>
            <a:custGeom>
              <a:avLst/>
              <a:gdLst>
                <a:gd name="T0" fmla="*/ 16 w 32"/>
                <a:gd name="T1" fmla="*/ 0 h 43"/>
                <a:gd name="T2" fmla="*/ 0 w 32"/>
                <a:gd name="T3" fmla="*/ 21 h 43"/>
                <a:gd name="T4" fmla="*/ 16 w 32"/>
                <a:gd name="T5" fmla="*/ 43 h 43"/>
                <a:gd name="T6" fmla="*/ 32 w 32"/>
                <a:gd name="T7" fmla="*/ 21 h 43"/>
                <a:gd name="T8" fmla="*/ 16 w 32"/>
                <a:gd name="T9" fmla="*/ 0 h 43"/>
              </a:gdLst>
              <a:ahLst/>
              <a:cxnLst>
                <a:cxn ang="0">
                  <a:pos x="T0" y="T1"/>
                </a:cxn>
                <a:cxn ang="0">
                  <a:pos x="T2" y="T3"/>
                </a:cxn>
                <a:cxn ang="0">
                  <a:pos x="T4" y="T5"/>
                </a:cxn>
                <a:cxn ang="0">
                  <a:pos x="T6" y="T7"/>
                </a:cxn>
                <a:cxn ang="0">
                  <a:pos x="T8" y="T9"/>
                </a:cxn>
              </a:cxnLst>
              <a:rect l="0" t="0" r="r" b="b"/>
              <a:pathLst>
                <a:path w="32" h="43">
                  <a:moveTo>
                    <a:pt x="16" y="0"/>
                  </a:moveTo>
                  <a:cubicBezTo>
                    <a:pt x="5" y="0"/>
                    <a:pt x="0" y="11"/>
                    <a:pt x="0" y="21"/>
                  </a:cubicBezTo>
                  <a:cubicBezTo>
                    <a:pt x="0" y="34"/>
                    <a:pt x="6" y="43"/>
                    <a:pt x="16" y="43"/>
                  </a:cubicBezTo>
                  <a:cubicBezTo>
                    <a:pt x="25" y="43"/>
                    <a:pt x="32" y="34"/>
                    <a:pt x="32" y="21"/>
                  </a:cubicBezTo>
                  <a:cubicBezTo>
                    <a:pt x="32" y="11"/>
                    <a:pt x="27"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97" name="Freeform 23"/>
            <p:cNvSpPr>
              <a:spLocks/>
            </p:cNvSpPr>
            <p:nvPr/>
          </p:nvSpPr>
          <p:spPr bwMode="auto">
            <a:xfrm>
              <a:off x="6677025" y="2792413"/>
              <a:ext cx="23813" cy="33337"/>
            </a:xfrm>
            <a:custGeom>
              <a:avLst/>
              <a:gdLst>
                <a:gd name="T0" fmla="*/ 15 w 30"/>
                <a:gd name="T1" fmla="*/ 0 h 41"/>
                <a:gd name="T2" fmla="*/ 0 w 30"/>
                <a:gd name="T3" fmla="*/ 12 h 41"/>
                <a:gd name="T4" fmla="*/ 0 w 30"/>
                <a:gd name="T5" fmla="*/ 16 h 41"/>
                <a:gd name="T6" fmla="*/ 0 w 30"/>
                <a:gd name="T7" fmla="*/ 25 h 41"/>
                <a:gd name="T8" fmla="*/ 0 w 30"/>
                <a:gd name="T9" fmla="*/ 30 h 41"/>
                <a:gd name="T10" fmla="*/ 14 w 30"/>
                <a:gd name="T11" fmla="*/ 41 h 41"/>
                <a:gd name="T12" fmla="*/ 30 w 30"/>
                <a:gd name="T13" fmla="*/ 20 h 41"/>
                <a:gd name="T14" fmla="*/ 15 w 30"/>
                <a:gd name="T15" fmla="*/ 0 h 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 h="41">
                  <a:moveTo>
                    <a:pt x="15" y="0"/>
                  </a:moveTo>
                  <a:cubicBezTo>
                    <a:pt x="8" y="0"/>
                    <a:pt x="2" y="5"/>
                    <a:pt x="0" y="12"/>
                  </a:cubicBezTo>
                  <a:cubicBezTo>
                    <a:pt x="0" y="13"/>
                    <a:pt x="0" y="14"/>
                    <a:pt x="0" y="16"/>
                  </a:cubicBezTo>
                  <a:cubicBezTo>
                    <a:pt x="0" y="25"/>
                    <a:pt x="0" y="25"/>
                    <a:pt x="0" y="25"/>
                  </a:cubicBezTo>
                  <a:cubicBezTo>
                    <a:pt x="0" y="27"/>
                    <a:pt x="0" y="28"/>
                    <a:pt x="0" y="30"/>
                  </a:cubicBezTo>
                  <a:cubicBezTo>
                    <a:pt x="2" y="36"/>
                    <a:pt x="7" y="41"/>
                    <a:pt x="14" y="41"/>
                  </a:cubicBezTo>
                  <a:cubicBezTo>
                    <a:pt x="24" y="41"/>
                    <a:pt x="30" y="33"/>
                    <a:pt x="30" y="20"/>
                  </a:cubicBezTo>
                  <a:cubicBezTo>
                    <a:pt x="30" y="9"/>
                    <a:pt x="25" y="0"/>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27" name="Rectangle 24"/>
            <p:cNvSpPr>
              <a:spLocks noChangeArrowheads="1"/>
            </p:cNvSpPr>
            <p:nvPr/>
          </p:nvSpPr>
          <p:spPr bwMode="auto">
            <a:xfrm>
              <a:off x="6700838" y="2303463"/>
              <a:ext cx="120650" cy="730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29" name="Freeform 25"/>
            <p:cNvSpPr>
              <a:spLocks noEditPoints="1"/>
            </p:cNvSpPr>
            <p:nvPr/>
          </p:nvSpPr>
          <p:spPr bwMode="auto">
            <a:xfrm>
              <a:off x="5953125" y="2249488"/>
              <a:ext cx="915988" cy="701675"/>
            </a:xfrm>
            <a:custGeom>
              <a:avLst/>
              <a:gdLst>
                <a:gd name="T0" fmla="*/ 1074 w 1131"/>
                <a:gd name="T1" fmla="*/ 0 h 865"/>
                <a:gd name="T2" fmla="*/ 57 w 1131"/>
                <a:gd name="T3" fmla="*/ 0 h 865"/>
                <a:gd name="T4" fmla="*/ 0 w 1131"/>
                <a:gd name="T5" fmla="*/ 58 h 865"/>
                <a:gd name="T6" fmla="*/ 0 w 1131"/>
                <a:gd name="T7" fmla="*/ 808 h 865"/>
                <a:gd name="T8" fmla="*/ 57 w 1131"/>
                <a:gd name="T9" fmla="*/ 865 h 865"/>
                <a:gd name="T10" fmla="*/ 1074 w 1131"/>
                <a:gd name="T11" fmla="*/ 865 h 865"/>
                <a:gd name="T12" fmla="*/ 1131 w 1131"/>
                <a:gd name="T13" fmla="*/ 808 h 865"/>
                <a:gd name="T14" fmla="*/ 1131 w 1131"/>
                <a:gd name="T15" fmla="*/ 58 h 865"/>
                <a:gd name="T16" fmla="*/ 1074 w 1131"/>
                <a:gd name="T17" fmla="*/ 0 h 865"/>
                <a:gd name="T18" fmla="*/ 1101 w 1131"/>
                <a:gd name="T19" fmla="*/ 808 h 865"/>
                <a:gd name="T20" fmla="*/ 1074 w 1131"/>
                <a:gd name="T21" fmla="*/ 835 h 865"/>
                <a:gd name="T22" fmla="*/ 57 w 1131"/>
                <a:gd name="T23" fmla="*/ 835 h 865"/>
                <a:gd name="T24" fmla="*/ 31 w 1131"/>
                <a:gd name="T25" fmla="*/ 808 h 865"/>
                <a:gd name="T26" fmla="*/ 31 w 1131"/>
                <a:gd name="T27" fmla="*/ 58 h 865"/>
                <a:gd name="T28" fmla="*/ 57 w 1131"/>
                <a:gd name="T29" fmla="*/ 31 h 865"/>
                <a:gd name="T30" fmla="*/ 1074 w 1131"/>
                <a:gd name="T31" fmla="*/ 31 h 865"/>
                <a:gd name="T32" fmla="*/ 1101 w 1131"/>
                <a:gd name="T33" fmla="*/ 58 h 865"/>
                <a:gd name="T34" fmla="*/ 1101 w 1131"/>
                <a:gd name="T35" fmla="*/ 808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31" h="865">
                  <a:moveTo>
                    <a:pt x="1074" y="0"/>
                  </a:moveTo>
                  <a:cubicBezTo>
                    <a:pt x="57" y="0"/>
                    <a:pt x="57" y="0"/>
                    <a:pt x="57" y="0"/>
                  </a:cubicBezTo>
                  <a:cubicBezTo>
                    <a:pt x="26" y="0"/>
                    <a:pt x="0" y="26"/>
                    <a:pt x="0" y="58"/>
                  </a:cubicBezTo>
                  <a:cubicBezTo>
                    <a:pt x="0" y="808"/>
                    <a:pt x="0" y="808"/>
                    <a:pt x="0" y="808"/>
                  </a:cubicBezTo>
                  <a:cubicBezTo>
                    <a:pt x="0" y="840"/>
                    <a:pt x="26" y="865"/>
                    <a:pt x="57" y="865"/>
                  </a:cubicBezTo>
                  <a:cubicBezTo>
                    <a:pt x="1074" y="865"/>
                    <a:pt x="1074" y="865"/>
                    <a:pt x="1074" y="865"/>
                  </a:cubicBezTo>
                  <a:cubicBezTo>
                    <a:pt x="1106" y="865"/>
                    <a:pt x="1131" y="840"/>
                    <a:pt x="1131" y="808"/>
                  </a:cubicBezTo>
                  <a:cubicBezTo>
                    <a:pt x="1131" y="58"/>
                    <a:pt x="1131" y="58"/>
                    <a:pt x="1131" y="58"/>
                  </a:cubicBezTo>
                  <a:cubicBezTo>
                    <a:pt x="1131" y="26"/>
                    <a:pt x="1106" y="0"/>
                    <a:pt x="1074" y="0"/>
                  </a:cubicBezTo>
                  <a:close/>
                  <a:moveTo>
                    <a:pt x="1101" y="808"/>
                  </a:moveTo>
                  <a:cubicBezTo>
                    <a:pt x="1101" y="823"/>
                    <a:pt x="1089" y="835"/>
                    <a:pt x="1074" y="835"/>
                  </a:cubicBezTo>
                  <a:cubicBezTo>
                    <a:pt x="57" y="835"/>
                    <a:pt x="57" y="835"/>
                    <a:pt x="57" y="835"/>
                  </a:cubicBezTo>
                  <a:cubicBezTo>
                    <a:pt x="43" y="835"/>
                    <a:pt x="31" y="823"/>
                    <a:pt x="31" y="808"/>
                  </a:cubicBezTo>
                  <a:cubicBezTo>
                    <a:pt x="31" y="58"/>
                    <a:pt x="31" y="58"/>
                    <a:pt x="31" y="58"/>
                  </a:cubicBezTo>
                  <a:cubicBezTo>
                    <a:pt x="31" y="43"/>
                    <a:pt x="43" y="31"/>
                    <a:pt x="57" y="31"/>
                  </a:cubicBezTo>
                  <a:cubicBezTo>
                    <a:pt x="1074" y="31"/>
                    <a:pt x="1074" y="31"/>
                    <a:pt x="1074" y="31"/>
                  </a:cubicBezTo>
                  <a:cubicBezTo>
                    <a:pt x="1089" y="31"/>
                    <a:pt x="1101" y="43"/>
                    <a:pt x="1101" y="58"/>
                  </a:cubicBezTo>
                  <a:lnTo>
                    <a:pt x="1101" y="8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33" name="Freeform 27"/>
            <p:cNvSpPr>
              <a:spLocks/>
            </p:cNvSpPr>
            <p:nvPr/>
          </p:nvSpPr>
          <p:spPr bwMode="auto">
            <a:xfrm>
              <a:off x="6140450" y="2603500"/>
              <a:ext cx="20638" cy="20637"/>
            </a:xfrm>
            <a:custGeom>
              <a:avLst/>
              <a:gdLst>
                <a:gd name="T0" fmla="*/ 0 w 25"/>
                <a:gd name="T1" fmla="*/ 2 h 25"/>
                <a:gd name="T2" fmla="*/ 3 w 25"/>
                <a:gd name="T3" fmla="*/ 1 h 25"/>
                <a:gd name="T4" fmla="*/ 24 w 25"/>
                <a:gd name="T5" fmla="*/ 22 h 25"/>
                <a:gd name="T6" fmla="*/ 23 w 25"/>
                <a:gd name="T7" fmla="*/ 25 h 25"/>
                <a:gd name="T8" fmla="*/ 2 w 25"/>
                <a:gd name="T9" fmla="*/ 25 h 25"/>
                <a:gd name="T10" fmla="*/ 0 w 25"/>
                <a:gd name="T11" fmla="*/ 23 h 25"/>
                <a:gd name="T12" fmla="*/ 0 w 25"/>
                <a:gd name="T13" fmla="*/ 2 h 25"/>
              </a:gdLst>
              <a:ahLst/>
              <a:cxnLst>
                <a:cxn ang="0">
                  <a:pos x="T0" y="T1"/>
                </a:cxn>
                <a:cxn ang="0">
                  <a:pos x="T2" y="T3"/>
                </a:cxn>
                <a:cxn ang="0">
                  <a:pos x="T4" y="T5"/>
                </a:cxn>
                <a:cxn ang="0">
                  <a:pos x="T6" y="T7"/>
                </a:cxn>
                <a:cxn ang="0">
                  <a:pos x="T8" y="T9"/>
                </a:cxn>
                <a:cxn ang="0">
                  <a:pos x="T10" y="T11"/>
                </a:cxn>
                <a:cxn ang="0">
                  <a:pos x="T12" y="T13"/>
                </a:cxn>
              </a:cxnLst>
              <a:rect l="0" t="0" r="r" b="b"/>
              <a:pathLst>
                <a:path w="25" h="25">
                  <a:moveTo>
                    <a:pt x="0" y="2"/>
                  </a:moveTo>
                  <a:cubicBezTo>
                    <a:pt x="0" y="1"/>
                    <a:pt x="2" y="0"/>
                    <a:pt x="3" y="1"/>
                  </a:cubicBezTo>
                  <a:cubicBezTo>
                    <a:pt x="24" y="22"/>
                    <a:pt x="24" y="22"/>
                    <a:pt x="24" y="22"/>
                  </a:cubicBezTo>
                  <a:cubicBezTo>
                    <a:pt x="25" y="23"/>
                    <a:pt x="24" y="25"/>
                    <a:pt x="23" y="25"/>
                  </a:cubicBezTo>
                  <a:cubicBezTo>
                    <a:pt x="2" y="25"/>
                    <a:pt x="2" y="25"/>
                    <a:pt x="2" y="25"/>
                  </a:cubicBezTo>
                  <a:cubicBezTo>
                    <a:pt x="1" y="25"/>
                    <a:pt x="0" y="24"/>
                    <a:pt x="0" y="23"/>
                  </a:cubicBez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34" name="Freeform 41"/>
            <p:cNvSpPr>
              <a:spLocks/>
            </p:cNvSpPr>
            <p:nvPr/>
          </p:nvSpPr>
          <p:spPr bwMode="auto">
            <a:xfrm>
              <a:off x="6237288" y="2603500"/>
              <a:ext cx="20638" cy="20637"/>
            </a:xfrm>
            <a:custGeom>
              <a:avLst/>
              <a:gdLst>
                <a:gd name="T0" fmla="*/ 0 w 25"/>
                <a:gd name="T1" fmla="*/ 2 h 25"/>
                <a:gd name="T2" fmla="*/ 3 w 25"/>
                <a:gd name="T3" fmla="*/ 1 h 25"/>
                <a:gd name="T4" fmla="*/ 24 w 25"/>
                <a:gd name="T5" fmla="*/ 22 h 25"/>
                <a:gd name="T6" fmla="*/ 23 w 25"/>
                <a:gd name="T7" fmla="*/ 25 h 25"/>
                <a:gd name="T8" fmla="*/ 2 w 25"/>
                <a:gd name="T9" fmla="*/ 25 h 25"/>
                <a:gd name="T10" fmla="*/ 0 w 25"/>
                <a:gd name="T11" fmla="*/ 23 h 25"/>
                <a:gd name="T12" fmla="*/ 0 w 25"/>
                <a:gd name="T13" fmla="*/ 2 h 25"/>
              </a:gdLst>
              <a:ahLst/>
              <a:cxnLst>
                <a:cxn ang="0">
                  <a:pos x="T0" y="T1"/>
                </a:cxn>
                <a:cxn ang="0">
                  <a:pos x="T2" y="T3"/>
                </a:cxn>
                <a:cxn ang="0">
                  <a:pos x="T4" y="T5"/>
                </a:cxn>
                <a:cxn ang="0">
                  <a:pos x="T6" y="T7"/>
                </a:cxn>
                <a:cxn ang="0">
                  <a:pos x="T8" y="T9"/>
                </a:cxn>
                <a:cxn ang="0">
                  <a:pos x="T10" y="T11"/>
                </a:cxn>
                <a:cxn ang="0">
                  <a:pos x="T12" y="T13"/>
                </a:cxn>
              </a:cxnLst>
              <a:rect l="0" t="0" r="r" b="b"/>
              <a:pathLst>
                <a:path w="25" h="25">
                  <a:moveTo>
                    <a:pt x="0" y="2"/>
                  </a:moveTo>
                  <a:cubicBezTo>
                    <a:pt x="0" y="1"/>
                    <a:pt x="2" y="0"/>
                    <a:pt x="3" y="1"/>
                  </a:cubicBezTo>
                  <a:cubicBezTo>
                    <a:pt x="24" y="22"/>
                    <a:pt x="24" y="22"/>
                    <a:pt x="24" y="22"/>
                  </a:cubicBezTo>
                  <a:cubicBezTo>
                    <a:pt x="25" y="23"/>
                    <a:pt x="24" y="25"/>
                    <a:pt x="23" y="25"/>
                  </a:cubicBezTo>
                  <a:cubicBezTo>
                    <a:pt x="2" y="25"/>
                    <a:pt x="2" y="25"/>
                    <a:pt x="2" y="25"/>
                  </a:cubicBezTo>
                  <a:cubicBezTo>
                    <a:pt x="1" y="25"/>
                    <a:pt x="0" y="24"/>
                    <a:pt x="0" y="23"/>
                  </a:cubicBez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35" name="Oval 42"/>
            <p:cNvSpPr>
              <a:spLocks noChangeArrowheads="1"/>
            </p:cNvSpPr>
            <p:nvPr/>
          </p:nvSpPr>
          <p:spPr bwMode="auto">
            <a:xfrm>
              <a:off x="6237288" y="2819400"/>
              <a:ext cx="9525" cy="95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36" name="Rectangle 43"/>
            <p:cNvSpPr>
              <a:spLocks noChangeArrowheads="1"/>
            </p:cNvSpPr>
            <p:nvPr/>
          </p:nvSpPr>
          <p:spPr bwMode="auto">
            <a:xfrm>
              <a:off x="6103938" y="2763838"/>
              <a:ext cx="50800" cy="174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38" name="Oval 44"/>
            <p:cNvSpPr>
              <a:spLocks noChangeArrowheads="1"/>
            </p:cNvSpPr>
            <p:nvPr/>
          </p:nvSpPr>
          <p:spPr bwMode="auto">
            <a:xfrm>
              <a:off x="6142038" y="2819400"/>
              <a:ext cx="9525" cy="95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39" name="Rectangle 45"/>
            <p:cNvSpPr>
              <a:spLocks noChangeArrowheads="1"/>
            </p:cNvSpPr>
            <p:nvPr/>
          </p:nvSpPr>
          <p:spPr bwMode="auto">
            <a:xfrm>
              <a:off x="6103938" y="2747963"/>
              <a:ext cx="50800" cy="95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40" name="Rectangle 46"/>
            <p:cNvSpPr>
              <a:spLocks noChangeArrowheads="1"/>
            </p:cNvSpPr>
            <p:nvPr/>
          </p:nvSpPr>
          <p:spPr bwMode="auto">
            <a:xfrm>
              <a:off x="6199188" y="2763838"/>
              <a:ext cx="50800" cy="174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41" name="Rectangle 47"/>
            <p:cNvSpPr>
              <a:spLocks noChangeArrowheads="1"/>
            </p:cNvSpPr>
            <p:nvPr/>
          </p:nvSpPr>
          <p:spPr bwMode="auto">
            <a:xfrm>
              <a:off x="6199188" y="2747963"/>
              <a:ext cx="50800" cy="95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43" name="Oval 48"/>
            <p:cNvSpPr>
              <a:spLocks noChangeArrowheads="1"/>
            </p:cNvSpPr>
            <p:nvPr/>
          </p:nvSpPr>
          <p:spPr bwMode="auto">
            <a:xfrm>
              <a:off x="6142038" y="2819400"/>
              <a:ext cx="9525" cy="95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44" name="Rectangle 49"/>
            <p:cNvSpPr>
              <a:spLocks noChangeArrowheads="1"/>
            </p:cNvSpPr>
            <p:nvPr/>
          </p:nvSpPr>
          <p:spPr bwMode="auto">
            <a:xfrm>
              <a:off x="6103938" y="2763838"/>
              <a:ext cx="50800" cy="174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48" name="Rectangle 50"/>
            <p:cNvSpPr>
              <a:spLocks noChangeArrowheads="1"/>
            </p:cNvSpPr>
            <p:nvPr/>
          </p:nvSpPr>
          <p:spPr bwMode="auto">
            <a:xfrm>
              <a:off x="6103938" y="2747963"/>
              <a:ext cx="50800" cy="95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49" name="Oval 51"/>
            <p:cNvSpPr>
              <a:spLocks noChangeArrowheads="1"/>
            </p:cNvSpPr>
            <p:nvPr/>
          </p:nvSpPr>
          <p:spPr bwMode="auto">
            <a:xfrm>
              <a:off x="6237288" y="2819400"/>
              <a:ext cx="9525" cy="95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50" name="Rectangle 52"/>
            <p:cNvSpPr>
              <a:spLocks noChangeArrowheads="1"/>
            </p:cNvSpPr>
            <p:nvPr/>
          </p:nvSpPr>
          <p:spPr bwMode="auto">
            <a:xfrm>
              <a:off x="6199188" y="2763838"/>
              <a:ext cx="50800" cy="174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51" name="Rectangle 53"/>
            <p:cNvSpPr>
              <a:spLocks noChangeArrowheads="1"/>
            </p:cNvSpPr>
            <p:nvPr/>
          </p:nvSpPr>
          <p:spPr bwMode="auto">
            <a:xfrm>
              <a:off x="6199188" y="2747963"/>
              <a:ext cx="50800" cy="95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53" name="Freeform 70"/>
            <p:cNvSpPr>
              <a:spLocks noEditPoints="1"/>
            </p:cNvSpPr>
            <p:nvPr/>
          </p:nvSpPr>
          <p:spPr bwMode="auto">
            <a:xfrm>
              <a:off x="6002338" y="2401888"/>
              <a:ext cx="819150" cy="492125"/>
            </a:xfrm>
            <a:custGeom>
              <a:avLst/>
              <a:gdLst>
                <a:gd name="T0" fmla="*/ 0 w 1010"/>
                <a:gd name="T1" fmla="*/ 607 h 607"/>
                <a:gd name="T2" fmla="*/ 445 w 1010"/>
                <a:gd name="T3" fmla="*/ 445 h 607"/>
                <a:gd name="T4" fmla="*/ 511 w 1010"/>
                <a:gd name="T5" fmla="*/ 295 h 607"/>
                <a:gd name="T6" fmla="*/ 558 w 1010"/>
                <a:gd name="T7" fmla="*/ 344 h 607"/>
                <a:gd name="T8" fmla="*/ 504 w 1010"/>
                <a:gd name="T9" fmla="*/ 326 h 607"/>
                <a:gd name="T10" fmla="*/ 519 w 1010"/>
                <a:gd name="T11" fmla="*/ 507 h 607"/>
                <a:gd name="T12" fmla="*/ 504 w 1010"/>
                <a:gd name="T13" fmla="*/ 503 h 607"/>
                <a:gd name="T14" fmla="*/ 572 w 1010"/>
                <a:gd name="T15" fmla="*/ 531 h 607"/>
                <a:gd name="T16" fmla="*/ 573 w 1010"/>
                <a:gd name="T17" fmla="*/ 489 h 607"/>
                <a:gd name="T18" fmla="*/ 589 w 1010"/>
                <a:gd name="T19" fmla="*/ 487 h 607"/>
                <a:gd name="T20" fmla="*/ 652 w 1010"/>
                <a:gd name="T21" fmla="*/ 506 h 607"/>
                <a:gd name="T22" fmla="*/ 646 w 1010"/>
                <a:gd name="T23" fmla="*/ 441 h 607"/>
                <a:gd name="T24" fmla="*/ 686 w 1010"/>
                <a:gd name="T25" fmla="*/ 470 h 607"/>
                <a:gd name="T26" fmla="*/ 890 w 1010"/>
                <a:gd name="T27" fmla="*/ 489 h 607"/>
                <a:gd name="T28" fmla="*/ 905 w 1010"/>
                <a:gd name="T29" fmla="*/ 487 h 607"/>
                <a:gd name="T30" fmla="*/ 891 w 1010"/>
                <a:gd name="T31" fmla="*/ 519 h 607"/>
                <a:gd name="T32" fmla="*/ 830 w 1010"/>
                <a:gd name="T33" fmla="*/ 480 h 607"/>
                <a:gd name="T34" fmla="*/ 832 w 1010"/>
                <a:gd name="T35" fmla="*/ 527 h 607"/>
                <a:gd name="T36" fmla="*/ 815 w 1010"/>
                <a:gd name="T37" fmla="*/ 470 h 607"/>
                <a:gd name="T38" fmla="*/ 738 w 1010"/>
                <a:gd name="T39" fmla="*/ 503 h 607"/>
                <a:gd name="T40" fmla="*/ 730 w 1010"/>
                <a:gd name="T41" fmla="*/ 470 h 607"/>
                <a:gd name="T42" fmla="*/ 730 w 1010"/>
                <a:gd name="T43" fmla="*/ 522 h 607"/>
                <a:gd name="T44" fmla="*/ 699 w 1010"/>
                <a:gd name="T45" fmla="*/ 482 h 607"/>
                <a:gd name="T46" fmla="*/ 670 w 1010"/>
                <a:gd name="T47" fmla="*/ 133 h 607"/>
                <a:gd name="T48" fmla="*/ 676 w 1010"/>
                <a:gd name="T49" fmla="*/ 106 h 607"/>
                <a:gd name="T50" fmla="*/ 650 w 1010"/>
                <a:gd name="T51" fmla="*/ 156 h 607"/>
                <a:gd name="T52" fmla="*/ 669 w 1010"/>
                <a:gd name="T53" fmla="*/ 306 h 607"/>
                <a:gd name="T54" fmla="*/ 654 w 1010"/>
                <a:gd name="T55" fmla="*/ 337 h 607"/>
                <a:gd name="T56" fmla="*/ 640 w 1010"/>
                <a:gd name="T57" fmla="*/ 290 h 607"/>
                <a:gd name="T58" fmla="*/ 591 w 1010"/>
                <a:gd name="T59" fmla="*/ 96 h 607"/>
                <a:gd name="T60" fmla="*/ 612 w 1010"/>
                <a:gd name="T61" fmla="*/ 161 h 607"/>
                <a:gd name="T62" fmla="*/ 578 w 1010"/>
                <a:gd name="T63" fmla="*/ 117 h 607"/>
                <a:gd name="T64" fmla="*/ 576 w 1010"/>
                <a:gd name="T65" fmla="*/ 266 h 607"/>
                <a:gd name="T66" fmla="*/ 592 w 1010"/>
                <a:gd name="T67" fmla="*/ 292 h 607"/>
                <a:gd name="T68" fmla="*/ 595 w 1010"/>
                <a:gd name="T69" fmla="*/ 345 h 607"/>
                <a:gd name="T70" fmla="*/ 567 w 1010"/>
                <a:gd name="T71" fmla="*/ 280 h 607"/>
                <a:gd name="T72" fmla="*/ 565 w 1010"/>
                <a:gd name="T73" fmla="*/ 127 h 607"/>
                <a:gd name="T74" fmla="*/ 501 w 1010"/>
                <a:gd name="T75" fmla="*/ 185 h 607"/>
                <a:gd name="T76" fmla="*/ 441 w 1010"/>
                <a:gd name="T77" fmla="*/ 345 h 607"/>
                <a:gd name="T78" fmla="*/ 495 w 1010"/>
                <a:gd name="T79" fmla="*/ 298 h 607"/>
                <a:gd name="T80" fmla="*/ 473 w 1010"/>
                <a:gd name="T81" fmla="*/ 159 h 607"/>
                <a:gd name="T82" fmla="*/ 441 w 1010"/>
                <a:gd name="T83" fmla="*/ 71 h 607"/>
                <a:gd name="T84" fmla="*/ 228 w 1010"/>
                <a:gd name="T85" fmla="*/ 419 h 607"/>
                <a:gd name="T86" fmla="*/ 319 w 1010"/>
                <a:gd name="T87" fmla="*/ 270 h 607"/>
                <a:gd name="T88" fmla="*/ 230 w 1010"/>
                <a:gd name="T89" fmla="*/ 249 h 607"/>
                <a:gd name="T90" fmla="*/ 319 w 1010"/>
                <a:gd name="T91" fmla="*/ 270 h 607"/>
                <a:gd name="T92" fmla="*/ 263 w 1010"/>
                <a:gd name="T93" fmla="*/ 62 h 607"/>
                <a:gd name="T94" fmla="*/ 263 w 1010"/>
                <a:gd name="T95" fmla="*/ 135 h 607"/>
                <a:gd name="T96" fmla="*/ 187 w 1010"/>
                <a:gd name="T97" fmla="*/ 62 h 607"/>
                <a:gd name="T98" fmla="*/ 187 w 1010"/>
                <a:gd name="T99" fmla="*/ 135 h 607"/>
                <a:gd name="T100" fmla="*/ 110 w 1010"/>
                <a:gd name="T101" fmla="*/ 62 h 607"/>
                <a:gd name="T102" fmla="*/ 110 w 1010"/>
                <a:gd name="T103" fmla="*/ 135 h 607"/>
                <a:gd name="T104" fmla="*/ 198 w 1010"/>
                <a:gd name="T105" fmla="*/ 267 h 607"/>
                <a:gd name="T106" fmla="*/ 110 w 1010"/>
                <a:gd name="T107" fmla="*/ 360 h 607"/>
                <a:gd name="T108" fmla="*/ 204 w 1010"/>
                <a:gd name="T109" fmla="*/ 419 h 607"/>
                <a:gd name="T110" fmla="*/ 110 w 1010"/>
                <a:gd name="T111" fmla="*/ 419 h 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10" h="607">
                  <a:moveTo>
                    <a:pt x="0" y="607"/>
                  </a:moveTo>
                  <a:cubicBezTo>
                    <a:pt x="1010" y="607"/>
                    <a:pt x="1010" y="607"/>
                    <a:pt x="1010" y="607"/>
                  </a:cubicBezTo>
                  <a:cubicBezTo>
                    <a:pt x="1010" y="0"/>
                    <a:pt x="1010" y="0"/>
                    <a:pt x="1010" y="0"/>
                  </a:cubicBezTo>
                  <a:cubicBezTo>
                    <a:pt x="0" y="0"/>
                    <a:pt x="0" y="0"/>
                    <a:pt x="0" y="0"/>
                  </a:cubicBezTo>
                  <a:lnTo>
                    <a:pt x="0" y="607"/>
                  </a:lnTo>
                  <a:close/>
                  <a:moveTo>
                    <a:pt x="481" y="523"/>
                  </a:moveTo>
                  <a:cubicBezTo>
                    <a:pt x="472" y="531"/>
                    <a:pt x="458" y="535"/>
                    <a:pt x="441" y="535"/>
                  </a:cubicBezTo>
                  <a:cubicBezTo>
                    <a:pt x="432" y="535"/>
                    <a:pt x="425" y="535"/>
                    <a:pt x="419" y="534"/>
                  </a:cubicBezTo>
                  <a:cubicBezTo>
                    <a:pt x="419" y="447"/>
                    <a:pt x="419" y="447"/>
                    <a:pt x="419" y="447"/>
                  </a:cubicBezTo>
                  <a:cubicBezTo>
                    <a:pt x="426" y="446"/>
                    <a:pt x="435" y="445"/>
                    <a:pt x="445" y="445"/>
                  </a:cubicBezTo>
                  <a:cubicBezTo>
                    <a:pt x="462" y="445"/>
                    <a:pt x="473" y="449"/>
                    <a:pt x="481" y="456"/>
                  </a:cubicBezTo>
                  <a:cubicBezTo>
                    <a:pt x="489" y="462"/>
                    <a:pt x="495" y="473"/>
                    <a:pt x="495" y="488"/>
                  </a:cubicBezTo>
                  <a:cubicBezTo>
                    <a:pt x="495" y="504"/>
                    <a:pt x="489" y="515"/>
                    <a:pt x="481" y="523"/>
                  </a:cubicBezTo>
                  <a:close/>
                  <a:moveTo>
                    <a:pt x="528" y="290"/>
                  </a:moveTo>
                  <a:cubicBezTo>
                    <a:pt x="522" y="290"/>
                    <a:pt x="516" y="292"/>
                    <a:pt x="511" y="295"/>
                  </a:cubicBezTo>
                  <a:cubicBezTo>
                    <a:pt x="508" y="284"/>
                    <a:pt x="508" y="284"/>
                    <a:pt x="508" y="284"/>
                  </a:cubicBezTo>
                  <a:cubicBezTo>
                    <a:pt x="513" y="282"/>
                    <a:pt x="521" y="279"/>
                    <a:pt x="531" y="279"/>
                  </a:cubicBezTo>
                  <a:cubicBezTo>
                    <a:pt x="552" y="279"/>
                    <a:pt x="557" y="292"/>
                    <a:pt x="557" y="306"/>
                  </a:cubicBezTo>
                  <a:cubicBezTo>
                    <a:pt x="557" y="329"/>
                    <a:pt x="557" y="329"/>
                    <a:pt x="557" y="329"/>
                  </a:cubicBezTo>
                  <a:cubicBezTo>
                    <a:pt x="557" y="334"/>
                    <a:pt x="558" y="340"/>
                    <a:pt x="558" y="344"/>
                  </a:cubicBezTo>
                  <a:cubicBezTo>
                    <a:pt x="544" y="344"/>
                    <a:pt x="544" y="344"/>
                    <a:pt x="544" y="344"/>
                  </a:cubicBezTo>
                  <a:cubicBezTo>
                    <a:pt x="543" y="337"/>
                    <a:pt x="543" y="337"/>
                    <a:pt x="543" y="337"/>
                  </a:cubicBezTo>
                  <a:cubicBezTo>
                    <a:pt x="542" y="337"/>
                    <a:pt x="542" y="337"/>
                    <a:pt x="542" y="337"/>
                  </a:cubicBezTo>
                  <a:cubicBezTo>
                    <a:pt x="539" y="342"/>
                    <a:pt x="532" y="345"/>
                    <a:pt x="524" y="345"/>
                  </a:cubicBezTo>
                  <a:cubicBezTo>
                    <a:pt x="511" y="345"/>
                    <a:pt x="504" y="336"/>
                    <a:pt x="504" y="326"/>
                  </a:cubicBezTo>
                  <a:cubicBezTo>
                    <a:pt x="504" y="310"/>
                    <a:pt x="518" y="302"/>
                    <a:pt x="541" y="302"/>
                  </a:cubicBezTo>
                  <a:cubicBezTo>
                    <a:pt x="541" y="301"/>
                    <a:pt x="541" y="301"/>
                    <a:pt x="541" y="301"/>
                  </a:cubicBezTo>
                  <a:cubicBezTo>
                    <a:pt x="541" y="297"/>
                    <a:pt x="540" y="290"/>
                    <a:pt x="528" y="290"/>
                  </a:cubicBezTo>
                  <a:close/>
                  <a:moveTo>
                    <a:pt x="562" y="507"/>
                  </a:moveTo>
                  <a:cubicBezTo>
                    <a:pt x="519" y="507"/>
                    <a:pt x="519" y="507"/>
                    <a:pt x="519" y="507"/>
                  </a:cubicBezTo>
                  <a:cubicBezTo>
                    <a:pt x="520" y="518"/>
                    <a:pt x="529" y="523"/>
                    <a:pt x="539" y="523"/>
                  </a:cubicBezTo>
                  <a:cubicBezTo>
                    <a:pt x="547" y="523"/>
                    <a:pt x="552" y="522"/>
                    <a:pt x="557" y="520"/>
                  </a:cubicBezTo>
                  <a:cubicBezTo>
                    <a:pt x="559" y="532"/>
                    <a:pt x="559" y="532"/>
                    <a:pt x="559" y="532"/>
                  </a:cubicBezTo>
                  <a:cubicBezTo>
                    <a:pt x="554" y="534"/>
                    <a:pt x="546" y="535"/>
                    <a:pt x="537" y="535"/>
                  </a:cubicBezTo>
                  <a:cubicBezTo>
                    <a:pt x="516" y="535"/>
                    <a:pt x="504" y="523"/>
                    <a:pt x="504" y="503"/>
                  </a:cubicBezTo>
                  <a:cubicBezTo>
                    <a:pt x="504" y="486"/>
                    <a:pt x="515" y="469"/>
                    <a:pt x="535" y="469"/>
                  </a:cubicBezTo>
                  <a:cubicBezTo>
                    <a:pt x="556" y="469"/>
                    <a:pt x="563" y="486"/>
                    <a:pt x="563" y="500"/>
                  </a:cubicBezTo>
                  <a:cubicBezTo>
                    <a:pt x="563" y="503"/>
                    <a:pt x="562" y="505"/>
                    <a:pt x="562" y="507"/>
                  </a:cubicBezTo>
                  <a:close/>
                  <a:moveTo>
                    <a:pt x="591" y="535"/>
                  </a:moveTo>
                  <a:cubicBezTo>
                    <a:pt x="583" y="535"/>
                    <a:pt x="576" y="534"/>
                    <a:pt x="572" y="531"/>
                  </a:cubicBezTo>
                  <a:cubicBezTo>
                    <a:pt x="575" y="519"/>
                    <a:pt x="575" y="519"/>
                    <a:pt x="575" y="519"/>
                  </a:cubicBezTo>
                  <a:cubicBezTo>
                    <a:pt x="578" y="522"/>
                    <a:pt x="585" y="524"/>
                    <a:pt x="591" y="524"/>
                  </a:cubicBezTo>
                  <a:cubicBezTo>
                    <a:pt x="598" y="524"/>
                    <a:pt x="601" y="521"/>
                    <a:pt x="601" y="517"/>
                  </a:cubicBezTo>
                  <a:cubicBezTo>
                    <a:pt x="601" y="513"/>
                    <a:pt x="599" y="510"/>
                    <a:pt x="591" y="508"/>
                  </a:cubicBezTo>
                  <a:cubicBezTo>
                    <a:pt x="578" y="503"/>
                    <a:pt x="573" y="496"/>
                    <a:pt x="573" y="489"/>
                  </a:cubicBezTo>
                  <a:cubicBezTo>
                    <a:pt x="573" y="478"/>
                    <a:pt x="583" y="469"/>
                    <a:pt x="597" y="469"/>
                  </a:cubicBezTo>
                  <a:cubicBezTo>
                    <a:pt x="604" y="469"/>
                    <a:pt x="611" y="471"/>
                    <a:pt x="614" y="473"/>
                  </a:cubicBezTo>
                  <a:cubicBezTo>
                    <a:pt x="611" y="484"/>
                    <a:pt x="611" y="484"/>
                    <a:pt x="611" y="484"/>
                  </a:cubicBezTo>
                  <a:cubicBezTo>
                    <a:pt x="608" y="483"/>
                    <a:pt x="603" y="481"/>
                    <a:pt x="598" y="481"/>
                  </a:cubicBezTo>
                  <a:cubicBezTo>
                    <a:pt x="592" y="481"/>
                    <a:pt x="589" y="483"/>
                    <a:pt x="589" y="487"/>
                  </a:cubicBezTo>
                  <a:cubicBezTo>
                    <a:pt x="589" y="491"/>
                    <a:pt x="592" y="493"/>
                    <a:pt x="600" y="496"/>
                  </a:cubicBezTo>
                  <a:cubicBezTo>
                    <a:pt x="611" y="500"/>
                    <a:pt x="617" y="506"/>
                    <a:pt x="617" y="516"/>
                  </a:cubicBezTo>
                  <a:cubicBezTo>
                    <a:pt x="617" y="527"/>
                    <a:pt x="608" y="535"/>
                    <a:pt x="591" y="535"/>
                  </a:cubicBezTo>
                  <a:close/>
                  <a:moveTo>
                    <a:pt x="670" y="534"/>
                  </a:moveTo>
                  <a:cubicBezTo>
                    <a:pt x="652" y="506"/>
                    <a:pt x="652" y="506"/>
                    <a:pt x="652" y="506"/>
                  </a:cubicBezTo>
                  <a:cubicBezTo>
                    <a:pt x="646" y="512"/>
                    <a:pt x="646" y="512"/>
                    <a:pt x="646" y="512"/>
                  </a:cubicBezTo>
                  <a:cubicBezTo>
                    <a:pt x="646" y="534"/>
                    <a:pt x="646" y="534"/>
                    <a:pt x="646" y="534"/>
                  </a:cubicBezTo>
                  <a:cubicBezTo>
                    <a:pt x="630" y="534"/>
                    <a:pt x="630" y="534"/>
                    <a:pt x="630" y="534"/>
                  </a:cubicBezTo>
                  <a:cubicBezTo>
                    <a:pt x="630" y="441"/>
                    <a:pt x="630" y="441"/>
                    <a:pt x="630" y="441"/>
                  </a:cubicBezTo>
                  <a:cubicBezTo>
                    <a:pt x="646" y="441"/>
                    <a:pt x="646" y="441"/>
                    <a:pt x="646" y="441"/>
                  </a:cubicBezTo>
                  <a:cubicBezTo>
                    <a:pt x="646" y="498"/>
                    <a:pt x="646" y="498"/>
                    <a:pt x="646" y="498"/>
                  </a:cubicBezTo>
                  <a:cubicBezTo>
                    <a:pt x="646" y="498"/>
                    <a:pt x="646" y="498"/>
                    <a:pt x="646" y="498"/>
                  </a:cubicBezTo>
                  <a:cubicBezTo>
                    <a:pt x="648" y="496"/>
                    <a:pt x="650" y="493"/>
                    <a:pt x="652" y="491"/>
                  </a:cubicBezTo>
                  <a:cubicBezTo>
                    <a:pt x="667" y="470"/>
                    <a:pt x="667" y="470"/>
                    <a:pt x="667" y="470"/>
                  </a:cubicBezTo>
                  <a:cubicBezTo>
                    <a:pt x="686" y="470"/>
                    <a:pt x="686" y="470"/>
                    <a:pt x="686" y="470"/>
                  </a:cubicBezTo>
                  <a:cubicBezTo>
                    <a:pt x="663" y="496"/>
                    <a:pt x="663" y="496"/>
                    <a:pt x="663" y="496"/>
                  </a:cubicBezTo>
                  <a:cubicBezTo>
                    <a:pt x="690" y="534"/>
                    <a:pt x="690" y="534"/>
                    <a:pt x="690" y="534"/>
                  </a:cubicBezTo>
                  <a:lnTo>
                    <a:pt x="670" y="534"/>
                  </a:lnTo>
                  <a:close/>
                  <a:moveTo>
                    <a:pt x="907" y="508"/>
                  </a:moveTo>
                  <a:cubicBezTo>
                    <a:pt x="895" y="503"/>
                    <a:pt x="890" y="496"/>
                    <a:pt x="890" y="489"/>
                  </a:cubicBezTo>
                  <a:cubicBezTo>
                    <a:pt x="890" y="478"/>
                    <a:pt x="899" y="469"/>
                    <a:pt x="914" y="469"/>
                  </a:cubicBezTo>
                  <a:cubicBezTo>
                    <a:pt x="921" y="469"/>
                    <a:pt x="927" y="471"/>
                    <a:pt x="931" y="473"/>
                  </a:cubicBezTo>
                  <a:cubicBezTo>
                    <a:pt x="928" y="484"/>
                    <a:pt x="928" y="484"/>
                    <a:pt x="928" y="484"/>
                  </a:cubicBezTo>
                  <a:cubicBezTo>
                    <a:pt x="925" y="483"/>
                    <a:pt x="920" y="481"/>
                    <a:pt x="914" y="481"/>
                  </a:cubicBezTo>
                  <a:cubicBezTo>
                    <a:pt x="908" y="481"/>
                    <a:pt x="905" y="483"/>
                    <a:pt x="905" y="487"/>
                  </a:cubicBezTo>
                  <a:cubicBezTo>
                    <a:pt x="905" y="491"/>
                    <a:pt x="908" y="493"/>
                    <a:pt x="916" y="496"/>
                  </a:cubicBezTo>
                  <a:cubicBezTo>
                    <a:pt x="928" y="500"/>
                    <a:pt x="933" y="506"/>
                    <a:pt x="933" y="516"/>
                  </a:cubicBezTo>
                  <a:cubicBezTo>
                    <a:pt x="933" y="527"/>
                    <a:pt x="924" y="535"/>
                    <a:pt x="907" y="535"/>
                  </a:cubicBezTo>
                  <a:cubicBezTo>
                    <a:pt x="900" y="535"/>
                    <a:pt x="893" y="534"/>
                    <a:pt x="888" y="531"/>
                  </a:cubicBezTo>
                  <a:cubicBezTo>
                    <a:pt x="891" y="519"/>
                    <a:pt x="891" y="519"/>
                    <a:pt x="891" y="519"/>
                  </a:cubicBezTo>
                  <a:cubicBezTo>
                    <a:pt x="895" y="522"/>
                    <a:pt x="902" y="524"/>
                    <a:pt x="908" y="524"/>
                  </a:cubicBezTo>
                  <a:cubicBezTo>
                    <a:pt x="915" y="524"/>
                    <a:pt x="918" y="521"/>
                    <a:pt x="918" y="517"/>
                  </a:cubicBezTo>
                  <a:cubicBezTo>
                    <a:pt x="918" y="513"/>
                    <a:pt x="915" y="510"/>
                    <a:pt x="907" y="508"/>
                  </a:cubicBezTo>
                  <a:close/>
                  <a:moveTo>
                    <a:pt x="829" y="470"/>
                  </a:moveTo>
                  <a:cubicBezTo>
                    <a:pt x="830" y="480"/>
                    <a:pt x="830" y="480"/>
                    <a:pt x="830" y="480"/>
                  </a:cubicBezTo>
                  <a:cubicBezTo>
                    <a:pt x="830" y="480"/>
                    <a:pt x="830" y="480"/>
                    <a:pt x="830" y="480"/>
                  </a:cubicBezTo>
                  <a:cubicBezTo>
                    <a:pt x="835" y="473"/>
                    <a:pt x="842" y="469"/>
                    <a:pt x="852" y="469"/>
                  </a:cubicBezTo>
                  <a:cubicBezTo>
                    <a:pt x="867" y="469"/>
                    <a:pt x="879" y="482"/>
                    <a:pt x="879" y="501"/>
                  </a:cubicBezTo>
                  <a:cubicBezTo>
                    <a:pt x="879" y="524"/>
                    <a:pt x="864" y="536"/>
                    <a:pt x="850" y="536"/>
                  </a:cubicBezTo>
                  <a:cubicBezTo>
                    <a:pt x="842" y="536"/>
                    <a:pt x="835" y="532"/>
                    <a:pt x="832" y="527"/>
                  </a:cubicBezTo>
                  <a:cubicBezTo>
                    <a:pt x="832" y="527"/>
                    <a:pt x="832" y="527"/>
                    <a:pt x="832" y="527"/>
                  </a:cubicBezTo>
                  <a:cubicBezTo>
                    <a:pt x="832" y="560"/>
                    <a:pt x="832" y="560"/>
                    <a:pt x="832" y="560"/>
                  </a:cubicBezTo>
                  <a:cubicBezTo>
                    <a:pt x="816" y="560"/>
                    <a:pt x="816" y="560"/>
                    <a:pt x="816" y="560"/>
                  </a:cubicBezTo>
                  <a:cubicBezTo>
                    <a:pt x="816" y="492"/>
                    <a:pt x="816" y="492"/>
                    <a:pt x="816" y="492"/>
                  </a:cubicBezTo>
                  <a:cubicBezTo>
                    <a:pt x="816" y="483"/>
                    <a:pt x="815" y="476"/>
                    <a:pt x="815" y="470"/>
                  </a:cubicBezTo>
                  <a:lnTo>
                    <a:pt x="829" y="470"/>
                  </a:lnTo>
                  <a:close/>
                  <a:moveTo>
                    <a:pt x="771" y="469"/>
                  </a:moveTo>
                  <a:cubicBezTo>
                    <a:pt x="790" y="469"/>
                    <a:pt x="802" y="482"/>
                    <a:pt x="802" y="502"/>
                  </a:cubicBezTo>
                  <a:cubicBezTo>
                    <a:pt x="802" y="525"/>
                    <a:pt x="786" y="536"/>
                    <a:pt x="770" y="536"/>
                  </a:cubicBezTo>
                  <a:cubicBezTo>
                    <a:pt x="752" y="536"/>
                    <a:pt x="738" y="523"/>
                    <a:pt x="738" y="503"/>
                  </a:cubicBezTo>
                  <a:cubicBezTo>
                    <a:pt x="738" y="482"/>
                    <a:pt x="751" y="469"/>
                    <a:pt x="771" y="469"/>
                  </a:cubicBezTo>
                  <a:close/>
                  <a:moveTo>
                    <a:pt x="699" y="456"/>
                  </a:moveTo>
                  <a:cubicBezTo>
                    <a:pt x="715" y="452"/>
                    <a:pt x="715" y="452"/>
                    <a:pt x="715" y="452"/>
                  </a:cubicBezTo>
                  <a:cubicBezTo>
                    <a:pt x="715" y="470"/>
                    <a:pt x="715" y="470"/>
                    <a:pt x="715" y="470"/>
                  </a:cubicBezTo>
                  <a:cubicBezTo>
                    <a:pt x="730" y="470"/>
                    <a:pt x="730" y="470"/>
                    <a:pt x="730" y="470"/>
                  </a:cubicBezTo>
                  <a:cubicBezTo>
                    <a:pt x="730" y="482"/>
                    <a:pt x="730" y="482"/>
                    <a:pt x="730" y="482"/>
                  </a:cubicBezTo>
                  <a:cubicBezTo>
                    <a:pt x="715" y="482"/>
                    <a:pt x="715" y="482"/>
                    <a:pt x="715" y="482"/>
                  </a:cubicBezTo>
                  <a:cubicBezTo>
                    <a:pt x="715" y="511"/>
                    <a:pt x="715" y="511"/>
                    <a:pt x="715" y="511"/>
                  </a:cubicBezTo>
                  <a:cubicBezTo>
                    <a:pt x="715" y="518"/>
                    <a:pt x="717" y="522"/>
                    <a:pt x="723" y="522"/>
                  </a:cubicBezTo>
                  <a:cubicBezTo>
                    <a:pt x="726" y="522"/>
                    <a:pt x="728" y="522"/>
                    <a:pt x="730" y="522"/>
                  </a:cubicBezTo>
                  <a:cubicBezTo>
                    <a:pt x="730" y="534"/>
                    <a:pt x="730" y="534"/>
                    <a:pt x="730" y="534"/>
                  </a:cubicBezTo>
                  <a:cubicBezTo>
                    <a:pt x="728" y="535"/>
                    <a:pt x="723" y="535"/>
                    <a:pt x="718" y="535"/>
                  </a:cubicBezTo>
                  <a:cubicBezTo>
                    <a:pt x="712" y="535"/>
                    <a:pt x="707" y="533"/>
                    <a:pt x="704" y="530"/>
                  </a:cubicBezTo>
                  <a:cubicBezTo>
                    <a:pt x="701" y="527"/>
                    <a:pt x="699" y="521"/>
                    <a:pt x="699" y="512"/>
                  </a:cubicBezTo>
                  <a:cubicBezTo>
                    <a:pt x="699" y="482"/>
                    <a:pt x="699" y="482"/>
                    <a:pt x="699" y="482"/>
                  </a:cubicBezTo>
                  <a:cubicBezTo>
                    <a:pt x="690" y="482"/>
                    <a:pt x="690" y="482"/>
                    <a:pt x="690" y="482"/>
                  </a:cubicBezTo>
                  <a:cubicBezTo>
                    <a:pt x="690" y="470"/>
                    <a:pt x="690" y="470"/>
                    <a:pt x="690" y="470"/>
                  </a:cubicBezTo>
                  <a:cubicBezTo>
                    <a:pt x="699" y="470"/>
                    <a:pt x="699" y="470"/>
                    <a:pt x="699" y="470"/>
                  </a:cubicBezTo>
                  <a:lnTo>
                    <a:pt x="699" y="456"/>
                  </a:lnTo>
                  <a:close/>
                  <a:moveTo>
                    <a:pt x="670" y="133"/>
                  </a:moveTo>
                  <a:cubicBezTo>
                    <a:pt x="657" y="129"/>
                    <a:pt x="652" y="122"/>
                    <a:pt x="652" y="114"/>
                  </a:cubicBezTo>
                  <a:cubicBezTo>
                    <a:pt x="652" y="103"/>
                    <a:pt x="661" y="94"/>
                    <a:pt x="676" y="94"/>
                  </a:cubicBezTo>
                  <a:cubicBezTo>
                    <a:pt x="683" y="94"/>
                    <a:pt x="689" y="96"/>
                    <a:pt x="693" y="98"/>
                  </a:cubicBezTo>
                  <a:cubicBezTo>
                    <a:pt x="690" y="110"/>
                    <a:pt x="690" y="110"/>
                    <a:pt x="690" y="110"/>
                  </a:cubicBezTo>
                  <a:cubicBezTo>
                    <a:pt x="687" y="108"/>
                    <a:pt x="682" y="106"/>
                    <a:pt x="676" y="106"/>
                  </a:cubicBezTo>
                  <a:cubicBezTo>
                    <a:pt x="671" y="106"/>
                    <a:pt x="667" y="109"/>
                    <a:pt x="667" y="113"/>
                  </a:cubicBezTo>
                  <a:cubicBezTo>
                    <a:pt x="667" y="117"/>
                    <a:pt x="670" y="119"/>
                    <a:pt x="679" y="121"/>
                  </a:cubicBezTo>
                  <a:cubicBezTo>
                    <a:pt x="690" y="126"/>
                    <a:pt x="695" y="131"/>
                    <a:pt x="696" y="141"/>
                  </a:cubicBezTo>
                  <a:cubicBezTo>
                    <a:pt x="696" y="152"/>
                    <a:pt x="687" y="161"/>
                    <a:pt x="670" y="161"/>
                  </a:cubicBezTo>
                  <a:cubicBezTo>
                    <a:pt x="662" y="161"/>
                    <a:pt x="655" y="159"/>
                    <a:pt x="650" y="156"/>
                  </a:cubicBezTo>
                  <a:cubicBezTo>
                    <a:pt x="653" y="145"/>
                    <a:pt x="653" y="145"/>
                    <a:pt x="653" y="145"/>
                  </a:cubicBezTo>
                  <a:cubicBezTo>
                    <a:pt x="657" y="147"/>
                    <a:pt x="664" y="149"/>
                    <a:pt x="670" y="149"/>
                  </a:cubicBezTo>
                  <a:cubicBezTo>
                    <a:pt x="677" y="149"/>
                    <a:pt x="680" y="146"/>
                    <a:pt x="680" y="142"/>
                  </a:cubicBezTo>
                  <a:cubicBezTo>
                    <a:pt x="680" y="138"/>
                    <a:pt x="677" y="136"/>
                    <a:pt x="670" y="133"/>
                  </a:cubicBezTo>
                  <a:close/>
                  <a:moveTo>
                    <a:pt x="669" y="306"/>
                  </a:moveTo>
                  <a:cubicBezTo>
                    <a:pt x="669" y="329"/>
                    <a:pt x="669" y="329"/>
                    <a:pt x="669" y="329"/>
                  </a:cubicBezTo>
                  <a:cubicBezTo>
                    <a:pt x="669" y="334"/>
                    <a:pt x="669" y="340"/>
                    <a:pt x="670" y="344"/>
                  </a:cubicBezTo>
                  <a:cubicBezTo>
                    <a:pt x="655" y="344"/>
                    <a:pt x="655" y="344"/>
                    <a:pt x="655" y="344"/>
                  </a:cubicBezTo>
                  <a:cubicBezTo>
                    <a:pt x="654" y="337"/>
                    <a:pt x="654" y="337"/>
                    <a:pt x="654" y="337"/>
                  </a:cubicBezTo>
                  <a:cubicBezTo>
                    <a:pt x="654" y="337"/>
                    <a:pt x="654" y="337"/>
                    <a:pt x="654" y="337"/>
                  </a:cubicBezTo>
                  <a:cubicBezTo>
                    <a:pt x="650" y="342"/>
                    <a:pt x="643" y="345"/>
                    <a:pt x="635" y="345"/>
                  </a:cubicBezTo>
                  <a:cubicBezTo>
                    <a:pt x="622" y="345"/>
                    <a:pt x="615" y="336"/>
                    <a:pt x="615" y="326"/>
                  </a:cubicBezTo>
                  <a:cubicBezTo>
                    <a:pt x="615" y="310"/>
                    <a:pt x="629" y="302"/>
                    <a:pt x="653" y="302"/>
                  </a:cubicBezTo>
                  <a:cubicBezTo>
                    <a:pt x="653" y="301"/>
                    <a:pt x="653" y="301"/>
                    <a:pt x="653" y="301"/>
                  </a:cubicBezTo>
                  <a:cubicBezTo>
                    <a:pt x="653" y="297"/>
                    <a:pt x="651" y="290"/>
                    <a:pt x="640" y="290"/>
                  </a:cubicBezTo>
                  <a:cubicBezTo>
                    <a:pt x="634" y="290"/>
                    <a:pt x="627" y="292"/>
                    <a:pt x="623" y="295"/>
                  </a:cubicBezTo>
                  <a:cubicBezTo>
                    <a:pt x="620" y="284"/>
                    <a:pt x="620" y="284"/>
                    <a:pt x="620" y="284"/>
                  </a:cubicBezTo>
                  <a:cubicBezTo>
                    <a:pt x="624" y="282"/>
                    <a:pt x="633" y="279"/>
                    <a:pt x="643" y="279"/>
                  </a:cubicBezTo>
                  <a:cubicBezTo>
                    <a:pt x="663" y="279"/>
                    <a:pt x="669" y="292"/>
                    <a:pt x="669" y="306"/>
                  </a:cubicBezTo>
                  <a:close/>
                  <a:moveTo>
                    <a:pt x="591" y="96"/>
                  </a:moveTo>
                  <a:cubicBezTo>
                    <a:pt x="592" y="106"/>
                    <a:pt x="592" y="106"/>
                    <a:pt x="592" y="106"/>
                  </a:cubicBezTo>
                  <a:cubicBezTo>
                    <a:pt x="592" y="106"/>
                    <a:pt x="592" y="106"/>
                    <a:pt x="592" y="106"/>
                  </a:cubicBezTo>
                  <a:cubicBezTo>
                    <a:pt x="597" y="98"/>
                    <a:pt x="605" y="94"/>
                    <a:pt x="614" y="94"/>
                  </a:cubicBezTo>
                  <a:cubicBezTo>
                    <a:pt x="629" y="94"/>
                    <a:pt x="641" y="107"/>
                    <a:pt x="641" y="127"/>
                  </a:cubicBezTo>
                  <a:cubicBezTo>
                    <a:pt x="641" y="150"/>
                    <a:pt x="627" y="161"/>
                    <a:pt x="612" y="161"/>
                  </a:cubicBezTo>
                  <a:cubicBezTo>
                    <a:pt x="604" y="161"/>
                    <a:pt x="597" y="158"/>
                    <a:pt x="594" y="152"/>
                  </a:cubicBezTo>
                  <a:cubicBezTo>
                    <a:pt x="594" y="152"/>
                    <a:pt x="594" y="152"/>
                    <a:pt x="594" y="152"/>
                  </a:cubicBezTo>
                  <a:cubicBezTo>
                    <a:pt x="594" y="185"/>
                    <a:pt x="594" y="185"/>
                    <a:pt x="594" y="185"/>
                  </a:cubicBezTo>
                  <a:cubicBezTo>
                    <a:pt x="578" y="185"/>
                    <a:pt x="578" y="185"/>
                    <a:pt x="578" y="185"/>
                  </a:cubicBezTo>
                  <a:cubicBezTo>
                    <a:pt x="578" y="117"/>
                    <a:pt x="578" y="117"/>
                    <a:pt x="578" y="117"/>
                  </a:cubicBezTo>
                  <a:cubicBezTo>
                    <a:pt x="578" y="109"/>
                    <a:pt x="578" y="102"/>
                    <a:pt x="577" y="96"/>
                  </a:cubicBezTo>
                  <a:lnTo>
                    <a:pt x="591" y="96"/>
                  </a:lnTo>
                  <a:close/>
                  <a:moveTo>
                    <a:pt x="567" y="280"/>
                  </a:moveTo>
                  <a:cubicBezTo>
                    <a:pt x="576" y="280"/>
                    <a:pt x="576" y="280"/>
                    <a:pt x="576" y="280"/>
                  </a:cubicBezTo>
                  <a:cubicBezTo>
                    <a:pt x="576" y="266"/>
                    <a:pt x="576" y="266"/>
                    <a:pt x="576" y="266"/>
                  </a:cubicBezTo>
                  <a:cubicBezTo>
                    <a:pt x="592" y="262"/>
                    <a:pt x="592" y="262"/>
                    <a:pt x="592" y="262"/>
                  </a:cubicBezTo>
                  <a:cubicBezTo>
                    <a:pt x="592" y="280"/>
                    <a:pt x="592" y="280"/>
                    <a:pt x="592" y="280"/>
                  </a:cubicBezTo>
                  <a:cubicBezTo>
                    <a:pt x="607" y="280"/>
                    <a:pt x="607" y="280"/>
                    <a:pt x="607" y="280"/>
                  </a:cubicBezTo>
                  <a:cubicBezTo>
                    <a:pt x="607" y="292"/>
                    <a:pt x="607" y="292"/>
                    <a:pt x="607" y="292"/>
                  </a:cubicBezTo>
                  <a:cubicBezTo>
                    <a:pt x="592" y="292"/>
                    <a:pt x="592" y="292"/>
                    <a:pt x="592" y="292"/>
                  </a:cubicBezTo>
                  <a:cubicBezTo>
                    <a:pt x="592" y="320"/>
                    <a:pt x="592" y="320"/>
                    <a:pt x="592" y="320"/>
                  </a:cubicBezTo>
                  <a:cubicBezTo>
                    <a:pt x="592" y="328"/>
                    <a:pt x="594" y="332"/>
                    <a:pt x="600" y="332"/>
                  </a:cubicBezTo>
                  <a:cubicBezTo>
                    <a:pt x="603" y="332"/>
                    <a:pt x="605" y="332"/>
                    <a:pt x="607" y="331"/>
                  </a:cubicBezTo>
                  <a:cubicBezTo>
                    <a:pt x="607" y="344"/>
                    <a:pt x="607" y="344"/>
                    <a:pt x="607" y="344"/>
                  </a:cubicBezTo>
                  <a:cubicBezTo>
                    <a:pt x="605" y="345"/>
                    <a:pt x="600" y="345"/>
                    <a:pt x="595" y="345"/>
                  </a:cubicBezTo>
                  <a:cubicBezTo>
                    <a:pt x="589" y="345"/>
                    <a:pt x="584" y="343"/>
                    <a:pt x="581" y="340"/>
                  </a:cubicBezTo>
                  <a:cubicBezTo>
                    <a:pt x="578" y="336"/>
                    <a:pt x="576" y="331"/>
                    <a:pt x="576" y="322"/>
                  </a:cubicBezTo>
                  <a:cubicBezTo>
                    <a:pt x="576" y="292"/>
                    <a:pt x="576" y="292"/>
                    <a:pt x="576" y="292"/>
                  </a:cubicBezTo>
                  <a:cubicBezTo>
                    <a:pt x="567" y="292"/>
                    <a:pt x="567" y="292"/>
                    <a:pt x="567" y="292"/>
                  </a:cubicBezTo>
                  <a:lnTo>
                    <a:pt x="567" y="280"/>
                  </a:lnTo>
                  <a:close/>
                  <a:moveTo>
                    <a:pt x="515" y="96"/>
                  </a:moveTo>
                  <a:cubicBezTo>
                    <a:pt x="516" y="106"/>
                    <a:pt x="516" y="106"/>
                    <a:pt x="516" y="106"/>
                  </a:cubicBezTo>
                  <a:cubicBezTo>
                    <a:pt x="516" y="106"/>
                    <a:pt x="516" y="106"/>
                    <a:pt x="516" y="106"/>
                  </a:cubicBezTo>
                  <a:cubicBezTo>
                    <a:pt x="521" y="98"/>
                    <a:pt x="528" y="94"/>
                    <a:pt x="538" y="94"/>
                  </a:cubicBezTo>
                  <a:cubicBezTo>
                    <a:pt x="552" y="94"/>
                    <a:pt x="565" y="107"/>
                    <a:pt x="565" y="127"/>
                  </a:cubicBezTo>
                  <a:cubicBezTo>
                    <a:pt x="565" y="150"/>
                    <a:pt x="550" y="161"/>
                    <a:pt x="536" y="161"/>
                  </a:cubicBezTo>
                  <a:cubicBezTo>
                    <a:pt x="528" y="161"/>
                    <a:pt x="521" y="158"/>
                    <a:pt x="518" y="152"/>
                  </a:cubicBezTo>
                  <a:cubicBezTo>
                    <a:pt x="517" y="152"/>
                    <a:pt x="517" y="152"/>
                    <a:pt x="517" y="152"/>
                  </a:cubicBezTo>
                  <a:cubicBezTo>
                    <a:pt x="517" y="185"/>
                    <a:pt x="517" y="185"/>
                    <a:pt x="517" y="185"/>
                  </a:cubicBezTo>
                  <a:cubicBezTo>
                    <a:pt x="501" y="185"/>
                    <a:pt x="501" y="185"/>
                    <a:pt x="501" y="185"/>
                  </a:cubicBezTo>
                  <a:cubicBezTo>
                    <a:pt x="501" y="117"/>
                    <a:pt x="501" y="117"/>
                    <a:pt x="501" y="117"/>
                  </a:cubicBezTo>
                  <a:cubicBezTo>
                    <a:pt x="501" y="109"/>
                    <a:pt x="501" y="102"/>
                    <a:pt x="501" y="96"/>
                  </a:cubicBezTo>
                  <a:lnTo>
                    <a:pt x="515" y="96"/>
                  </a:lnTo>
                  <a:close/>
                  <a:moveTo>
                    <a:pt x="481" y="333"/>
                  </a:moveTo>
                  <a:cubicBezTo>
                    <a:pt x="472" y="341"/>
                    <a:pt x="458" y="345"/>
                    <a:pt x="441" y="345"/>
                  </a:cubicBezTo>
                  <a:cubicBezTo>
                    <a:pt x="432" y="345"/>
                    <a:pt x="425" y="344"/>
                    <a:pt x="419" y="344"/>
                  </a:cubicBezTo>
                  <a:cubicBezTo>
                    <a:pt x="419" y="257"/>
                    <a:pt x="419" y="257"/>
                    <a:pt x="419" y="257"/>
                  </a:cubicBezTo>
                  <a:cubicBezTo>
                    <a:pt x="426" y="256"/>
                    <a:pt x="435" y="255"/>
                    <a:pt x="445" y="255"/>
                  </a:cubicBezTo>
                  <a:cubicBezTo>
                    <a:pt x="462" y="255"/>
                    <a:pt x="473" y="258"/>
                    <a:pt x="481" y="265"/>
                  </a:cubicBezTo>
                  <a:cubicBezTo>
                    <a:pt x="489" y="272"/>
                    <a:pt x="495" y="283"/>
                    <a:pt x="495" y="298"/>
                  </a:cubicBezTo>
                  <a:cubicBezTo>
                    <a:pt x="495" y="313"/>
                    <a:pt x="489" y="325"/>
                    <a:pt x="481" y="333"/>
                  </a:cubicBezTo>
                  <a:close/>
                  <a:moveTo>
                    <a:pt x="441" y="71"/>
                  </a:moveTo>
                  <a:cubicBezTo>
                    <a:pt x="462" y="71"/>
                    <a:pt x="462" y="71"/>
                    <a:pt x="462" y="71"/>
                  </a:cubicBezTo>
                  <a:cubicBezTo>
                    <a:pt x="490" y="159"/>
                    <a:pt x="490" y="159"/>
                    <a:pt x="490" y="159"/>
                  </a:cubicBezTo>
                  <a:cubicBezTo>
                    <a:pt x="473" y="159"/>
                    <a:pt x="473" y="159"/>
                    <a:pt x="473" y="159"/>
                  </a:cubicBezTo>
                  <a:cubicBezTo>
                    <a:pt x="465" y="135"/>
                    <a:pt x="465" y="135"/>
                    <a:pt x="465" y="135"/>
                  </a:cubicBezTo>
                  <a:cubicBezTo>
                    <a:pt x="437" y="135"/>
                    <a:pt x="437" y="135"/>
                    <a:pt x="437" y="135"/>
                  </a:cubicBezTo>
                  <a:cubicBezTo>
                    <a:pt x="429" y="159"/>
                    <a:pt x="429" y="159"/>
                    <a:pt x="429" y="159"/>
                  </a:cubicBezTo>
                  <a:cubicBezTo>
                    <a:pt x="413" y="159"/>
                    <a:pt x="413" y="159"/>
                    <a:pt x="413" y="159"/>
                  </a:cubicBezTo>
                  <a:lnTo>
                    <a:pt x="441" y="71"/>
                  </a:lnTo>
                  <a:close/>
                  <a:moveTo>
                    <a:pt x="321" y="556"/>
                  </a:moveTo>
                  <a:cubicBezTo>
                    <a:pt x="321" y="561"/>
                    <a:pt x="317" y="565"/>
                    <a:pt x="312" y="565"/>
                  </a:cubicBezTo>
                  <a:cubicBezTo>
                    <a:pt x="237" y="565"/>
                    <a:pt x="237" y="565"/>
                    <a:pt x="237" y="565"/>
                  </a:cubicBezTo>
                  <a:cubicBezTo>
                    <a:pt x="232" y="565"/>
                    <a:pt x="228" y="561"/>
                    <a:pt x="228" y="556"/>
                  </a:cubicBezTo>
                  <a:cubicBezTo>
                    <a:pt x="228" y="419"/>
                    <a:pt x="228" y="419"/>
                    <a:pt x="228" y="419"/>
                  </a:cubicBezTo>
                  <a:cubicBezTo>
                    <a:pt x="228" y="414"/>
                    <a:pt x="232" y="410"/>
                    <a:pt x="237" y="410"/>
                  </a:cubicBezTo>
                  <a:cubicBezTo>
                    <a:pt x="312" y="410"/>
                    <a:pt x="312" y="410"/>
                    <a:pt x="312" y="410"/>
                  </a:cubicBezTo>
                  <a:cubicBezTo>
                    <a:pt x="317" y="410"/>
                    <a:pt x="321" y="414"/>
                    <a:pt x="321" y="419"/>
                  </a:cubicBezTo>
                  <a:lnTo>
                    <a:pt x="321" y="556"/>
                  </a:lnTo>
                  <a:close/>
                  <a:moveTo>
                    <a:pt x="319" y="270"/>
                  </a:moveTo>
                  <a:cubicBezTo>
                    <a:pt x="319" y="360"/>
                    <a:pt x="319" y="360"/>
                    <a:pt x="319" y="360"/>
                  </a:cubicBezTo>
                  <a:cubicBezTo>
                    <a:pt x="319" y="362"/>
                    <a:pt x="317" y="364"/>
                    <a:pt x="315" y="364"/>
                  </a:cubicBezTo>
                  <a:cubicBezTo>
                    <a:pt x="234" y="364"/>
                    <a:pt x="234" y="364"/>
                    <a:pt x="234" y="364"/>
                  </a:cubicBezTo>
                  <a:cubicBezTo>
                    <a:pt x="232" y="364"/>
                    <a:pt x="230" y="362"/>
                    <a:pt x="230" y="360"/>
                  </a:cubicBezTo>
                  <a:cubicBezTo>
                    <a:pt x="230" y="249"/>
                    <a:pt x="230" y="249"/>
                    <a:pt x="230" y="249"/>
                  </a:cubicBezTo>
                  <a:cubicBezTo>
                    <a:pt x="230" y="247"/>
                    <a:pt x="232" y="245"/>
                    <a:pt x="234" y="245"/>
                  </a:cubicBezTo>
                  <a:cubicBezTo>
                    <a:pt x="293" y="245"/>
                    <a:pt x="293" y="245"/>
                    <a:pt x="293" y="245"/>
                  </a:cubicBezTo>
                  <a:cubicBezTo>
                    <a:pt x="294" y="245"/>
                    <a:pt x="295" y="245"/>
                    <a:pt x="296" y="246"/>
                  </a:cubicBezTo>
                  <a:cubicBezTo>
                    <a:pt x="318" y="267"/>
                    <a:pt x="318" y="267"/>
                    <a:pt x="318" y="267"/>
                  </a:cubicBezTo>
                  <a:cubicBezTo>
                    <a:pt x="318" y="268"/>
                    <a:pt x="319" y="269"/>
                    <a:pt x="319" y="270"/>
                  </a:cubicBezTo>
                  <a:close/>
                  <a:moveTo>
                    <a:pt x="263" y="62"/>
                  </a:moveTo>
                  <a:cubicBezTo>
                    <a:pt x="313" y="62"/>
                    <a:pt x="313" y="62"/>
                    <a:pt x="313" y="62"/>
                  </a:cubicBezTo>
                  <a:cubicBezTo>
                    <a:pt x="313" y="112"/>
                    <a:pt x="313" y="112"/>
                    <a:pt x="313" y="112"/>
                  </a:cubicBezTo>
                  <a:cubicBezTo>
                    <a:pt x="263" y="112"/>
                    <a:pt x="263" y="112"/>
                    <a:pt x="263" y="112"/>
                  </a:cubicBezTo>
                  <a:lnTo>
                    <a:pt x="263" y="62"/>
                  </a:lnTo>
                  <a:close/>
                  <a:moveTo>
                    <a:pt x="263" y="135"/>
                  </a:moveTo>
                  <a:cubicBezTo>
                    <a:pt x="313" y="135"/>
                    <a:pt x="313" y="135"/>
                    <a:pt x="313" y="135"/>
                  </a:cubicBezTo>
                  <a:cubicBezTo>
                    <a:pt x="313" y="184"/>
                    <a:pt x="313" y="184"/>
                    <a:pt x="313" y="184"/>
                  </a:cubicBezTo>
                  <a:cubicBezTo>
                    <a:pt x="263" y="184"/>
                    <a:pt x="263" y="184"/>
                    <a:pt x="263" y="184"/>
                  </a:cubicBezTo>
                  <a:lnTo>
                    <a:pt x="263" y="135"/>
                  </a:lnTo>
                  <a:close/>
                  <a:moveTo>
                    <a:pt x="187" y="62"/>
                  </a:moveTo>
                  <a:cubicBezTo>
                    <a:pt x="236" y="62"/>
                    <a:pt x="236" y="62"/>
                    <a:pt x="236" y="62"/>
                  </a:cubicBezTo>
                  <a:cubicBezTo>
                    <a:pt x="236" y="112"/>
                    <a:pt x="236" y="112"/>
                    <a:pt x="236" y="112"/>
                  </a:cubicBezTo>
                  <a:cubicBezTo>
                    <a:pt x="187" y="112"/>
                    <a:pt x="187" y="112"/>
                    <a:pt x="187" y="112"/>
                  </a:cubicBezTo>
                  <a:lnTo>
                    <a:pt x="187" y="62"/>
                  </a:lnTo>
                  <a:close/>
                  <a:moveTo>
                    <a:pt x="187" y="135"/>
                  </a:moveTo>
                  <a:cubicBezTo>
                    <a:pt x="236" y="135"/>
                    <a:pt x="236" y="135"/>
                    <a:pt x="236" y="135"/>
                  </a:cubicBezTo>
                  <a:cubicBezTo>
                    <a:pt x="236" y="184"/>
                    <a:pt x="236" y="184"/>
                    <a:pt x="236" y="184"/>
                  </a:cubicBezTo>
                  <a:cubicBezTo>
                    <a:pt x="187" y="184"/>
                    <a:pt x="187" y="184"/>
                    <a:pt x="187" y="184"/>
                  </a:cubicBezTo>
                  <a:lnTo>
                    <a:pt x="187" y="135"/>
                  </a:lnTo>
                  <a:close/>
                  <a:moveTo>
                    <a:pt x="110" y="62"/>
                  </a:moveTo>
                  <a:cubicBezTo>
                    <a:pt x="160" y="62"/>
                    <a:pt x="160" y="62"/>
                    <a:pt x="160" y="62"/>
                  </a:cubicBezTo>
                  <a:cubicBezTo>
                    <a:pt x="160" y="112"/>
                    <a:pt x="160" y="112"/>
                    <a:pt x="160" y="112"/>
                  </a:cubicBezTo>
                  <a:cubicBezTo>
                    <a:pt x="110" y="112"/>
                    <a:pt x="110" y="112"/>
                    <a:pt x="110" y="112"/>
                  </a:cubicBezTo>
                  <a:lnTo>
                    <a:pt x="110" y="62"/>
                  </a:lnTo>
                  <a:close/>
                  <a:moveTo>
                    <a:pt x="110" y="135"/>
                  </a:moveTo>
                  <a:cubicBezTo>
                    <a:pt x="160" y="135"/>
                    <a:pt x="160" y="135"/>
                    <a:pt x="160" y="135"/>
                  </a:cubicBezTo>
                  <a:cubicBezTo>
                    <a:pt x="160" y="184"/>
                    <a:pt x="160" y="184"/>
                    <a:pt x="160" y="184"/>
                  </a:cubicBezTo>
                  <a:cubicBezTo>
                    <a:pt x="110" y="184"/>
                    <a:pt x="110" y="184"/>
                    <a:pt x="110" y="184"/>
                  </a:cubicBezTo>
                  <a:lnTo>
                    <a:pt x="110" y="135"/>
                  </a:lnTo>
                  <a:close/>
                  <a:moveTo>
                    <a:pt x="110" y="249"/>
                  </a:moveTo>
                  <a:cubicBezTo>
                    <a:pt x="110" y="247"/>
                    <a:pt x="112" y="245"/>
                    <a:pt x="114" y="245"/>
                  </a:cubicBezTo>
                  <a:cubicBezTo>
                    <a:pt x="173" y="245"/>
                    <a:pt x="173" y="245"/>
                    <a:pt x="173" y="245"/>
                  </a:cubicBezTo>
                  <a:cubicBezTo>
                    <a:pt x="174" y="245"/>
                    <a:pt x="175" y="245"/>
                    <a:pt x="176" y="246"/>
                  </a:cubicBezTo>
                  <a:cubicBezTo>
                    <a:pt x="198" y="267"/>
                    <a:pt x="198" y="267"/>
                    <a:pt x="198" y="267"/>
                  </a:cubicBezTo>
                  <a:cubicBezTo>
                    <a:pt x="198" y="268"/>
                    <a:pt x="199" y="269"/>
                    <a:pt x="199" y="270"/>
                  </a:cubicBezTo>
                  <a:cubicBezTo>
                    <a:pt x="199" y="360"/>
                    <a:pt x="199" y="360"/>
                    <a:pt x="199" y="360"/>
                  </a:cubicBezTo>
                  <a:cubicBezTo>
                    <a:pt x="199" y="362"/>
                    <a:pt x="197" y="364"/>
                    <a:pt x="195" y="364"/>
                  </a:cubicBezTo>
                  <a:cubicBezTo>
                    <a:pt x="114" y="364"/>
                    <a:pt x="114" y="364"/>
                    <a:pt x="114" y="364"/>
                  </a:cubicBezTo>
                  <a:cubicBezTo>
                    <a:pt x="112" y="364"/>
                    <a:pt x="110" y="362"/>
                    <a:pt x="110" y="360"/>
                  </a:cubicBezTo>
                  <a:lnTo>
                    <a:pt x="110" y="249"/>
                  </a:lnTo>
                  <a:close/>
                  <a:moveTo>
                    <a:pt x="110" y="419"/>
                  </a:moveTo>
                  <a:cubicBezTo>
                    <a:pt x="110" y="414"/>
                    <a:pt x="114" y="410"/>
                    <a:pt x="119" y="410"/>
                  </a:cubicBezTo>
                  <a:cubicBezTo>
                    <a:pt x="195" y="410"/>
                    <a:pt x="195" y="410"/>
                    <a:pt x="195" y="410"/>
                  </a:cubicBezTo>
                  <a:cubicBezTo>
                    <a:pt x="200" y="410"/>
                    <a:pt x="204" y="414"/>
                    <a:pt x="204" y="419"/>
                  </a:cubicBezTo>
                  <a:cubicBezTo>
                    <a:pt x="204" y="556"/>
                    <a:pt x="204" y="556"/>
                    <a:pt x="204" y="556"/>
                  </a:cubicBezTo>
                  <a:cubicBezTo>
                    <a:pt x="204" y="561"/>
                    <a:pt x="200" y="565"/>
                    <a:pt x="195" y="565"/>
                  </a:cubicBezTo>
                  <a:cubicBezTo>
                    <a:pt x="119" y="565"/>
                    <a:pt x="119" y="565"/>
                    <a:pt x="119" y="565"/>
                  </a:cubicBezTo>
                  <a:cubicBezTo>
                    <a:pt x="114" y="565"/>
                    <a:pt x="110" y="561"/>
                    <a:pt x="110" y="556"/>
                  </a:cubicBezTo>
                  <a:lnTo>
                    <a:pt x="110" y="4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grpSp>
      <p:grpSp>
        <p:nvGrpSpPr>
          <p:cNvPr id="131" name="Group 130"/>
          <p:cNvGrpSpPr/>
          <p:nvPr/>
        </p:nvGrpSpPr>
        <p:grpSpPr>
          <a:xfrm>
            <a:off x="3448199" y="3465056"/>
            <a:ext cx="967949" cy="575958"/>
            <a:chOff x="4527550" y="3760788"/>
            <a:chExt cx="1085850" cy="646112"/>
          </a:xfrm>
          <a:solidFill>
            <a:schemeClr val="tx2"/>
          </a:solidFill>
        </p:grpSpPr>
        <p:sp>
          <p:nvSpPr>
            <p:cNvPr id="132" name="Freeform 57"/>
            <p:cNvSpPr>
              <a:spLocks/>
            </p:cNvSpPr>
            <p:nvPr/>
          </p:nvSpPr>
          <p:spPr bwMode="auto">
            <a:xfrm>
              <a:off x="4829175" y="3803650"/>
              <a:ext cx="495300" cy="549275"/>
            </a:xfrm>
            <a:custGeom>
              <a:avLst/>
              <a:gdLst>
                <a:gd name="T0" fmla="*/ 608 w 612"/>
                <a:gd name="T1" fmla="*/ 461 h 677"/>
                <a:gd name="T2" fmla="*/ 460 w 612"/>
                <a:gd name="T3" fmla="*/ 289 h 677"/>
                <a:gd name="T4" fmla="*/ 460 w 612"/>
                <a:gd name="T5" fmla="*/ 289 h 677"/>
                <a:gd name="T6" fmla="*/ 368 w 612"/>
                <a:gd name="T7" fmla="*/ 289 h 677"/>
                <a:gd name="T8" fmla="*/ 457 w 612"/>
                <a:gd name="T9" fmla="*/ 151 h 677"/>
                <a:gd name="T10" fmla="*/ 306 w 612"/>
                <a:gd name="T11" fmla="*/ 0 h 677"/>
                <a:gd name="T12" fmla="*/ 156 w 612"/>
                <a:gd name="T13" fmla="*/ 151 h 677"/>
                <a:gd name="T14" fmla="*/ 245 w 612"/>
                <a:gd name="T15" fmla="*/ 289 h 677"/>
                <a:gd name="T16" fmla="*/ 153 w 612"/>
                <a:gd name="T17" fmla="*/ 289 h 677"/>
                <a:gd name="T18" fmla="*/ 153 w 612"/>
                <a:gd name="T19" fmla="*/ 289 h 677"/>
                <a:gd name="T20" fmla="*/ 5 w 612"/>
                <a:gd name="T21" fmla="*/ 461 h 677"/>
                <a:gd name="T22" fmla="*/ 5 w 612"/>
                <a:gd name="T23" fmla="*/ 466 h 677"/>
                <a:gd name="T24" fmla="*/ 0 w 612"/>
                <a:gd name="T25" fmla="*/ 505 h 677"/>
                <a:gd name="T26" fmla="*/ 153 w 612"/>
                <a:gd name="T27" fmla="*/ 674 h 677"/>
                <a:gd name="T28" fmla="*/ 153 w 612"/>
                <a:gd name="T29" fmla="*/ 677 h 677"/>
                <a:gd name="T30" fmla="*/ 169 w 612"/>
                <a:gd name="T31" fmla="*/ 677 h 677"/>
                <a:gd name="T32" fmla="*/ 169 w 612"/>
                <a:gd name="T33" fmla="*/ 505 h 677"/>
                <a:gd name="T34" fmla="*/ 200 w 612"/>
                <a:gd name="T35" fmla="*/ 473 h 677"/>
                <a:gd name="T36" fmla="*/ 433 w 612"/>
                <a:gd name="T37" fmla="*/ 473 h 677"/>
                <a:gd name="T38" fmla="*/ 464 w 612"/>
                <a:gd name="T39" fmla="*/ 505 h 677"/>
                <a:gd name="T40" fmla="*/ 464 w 612"/>
                <a:gd name="T41" fmla="*/ 674 h 677"/>
                <a:gd name="T42" fmla="*/ 612 w 612"/>
                <a:gd name="T43" fmla="*/ 505 h 677"/>
                <a:gd name="T44" fmla="*/ 608 w 612"/>
                <a:gd name="T45" fmla="*/ 466 h 677"/>
                <a:gd name="T46" fmla="*/ 608 w 612"/>
                <a:gd name="T47" fmla="*/ 461 h 6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12" h="677">
                  <a:moveTo>
                    <a:pt x="608" y="461"/>
                  </a:moveTo>
                  <a:cubicBezTo>
                    <a:pt x="608" y="368"/>
                    <a:pt x="542" y="293"/>
                    <a:pt x="460" y="289"/>
                  </a:cubicBezTo>
                  <a:cubicBezTo>
                    <a:pt x="460" y="289"/>
                    <a:pt x="460" y="289"/>
                    <a:pt x="460" y="289"/>
                  </a:cubicBezTo>
                  <a:cubicBezTo>
                    <a:pt x="368" y="289"/>
                    <a:pt x="368" y="289"/>
                    <a:pt x="368" y="289"/>
                  </a:cubicBezTo>
                  <a:cubicBezTo>
                    <a:pt x="420" y="265"/>
                    <a:pt x="457" y="212"/>
                    <a:pt x="457" y="151"/>
                  </a:cubicBezTo>
                  <a:cubicBezTo>
                    <a:pt x="457" y="68"/>
                    <a:pt x="390" y="0"/>
                    <a:pt x="306" y="0"/>
                  </a:cubicBezTo>
                  <a:cubicBezTo>
                    <a:pt x="223" y="0"/>
                    <a:pt x="156" y="68"/>
                    <a:pt x="156" y="151"/>
                  </a:cubicBezTo>
                  <a:cubicBezTo>
                    <a:pt x="156" y="212"/>
                    <a:pt x="192" y="265"/>
                    <a:pt x="245" y="289"/>
                  </a:cubicBezTo>
                  <a:cubicBezTo>
                    <a:pt x="153" y="289"/>
                    <a:pt x="153" y="289"/>
                    <a:pt x="153" y="289"/>
                  </a:cubicBezTo>
                  <a:cubicBezTo>
                    <a:pt x="153" y="289"/>
                    <a:pt x="153" y="289"/>
                    <a:pt x="153" y="289"/>
                  </a:cubicBezTo>
                  <a:cubicBezTo>
                    <a:pt x="70" y="293"/>
                    <a:pt x="5" y="368"/>
                    <a:pt x="5" y="461"/>
                  </a:cubicBezTo>
                  <a:cubicBezTo>
                    <a:pt x="5" y="463"/>
                    <a:pt x="5" y="464"/>
                    <a:pt x="5" y="466"/>
                  </a:cubicBezTo>
                  <a:cubicBezTo>
                    <a:pt x="2" y="479"/>
                    <a:pt x="0" y="491"/>
                    <a:pt x="0" y="505"/>
                  </a:cubicBezTo>
                  <a:cubicBezTo>
                    <a:pt x="0" y="590"/>
                    <a:pt x="66" y="662"/>
                    <a:pt x="153" y="674"/>
                  </a:cubicBezTo>
                  <a:cubicBezTo>
                    <a:pt x="153" y="677"/>
                    <a:pt x="153" y="677"/>
                    <a:pt x="153" y="677"/>
                  </a:cubicBezTo>
                  <a:cubicBezTo>
                    <a:pt x="169" y="677"/>
                    <a:pt x="169" y="677"/>
                    <a:pt x="169" y="677"/>
                  </a:cubicBezTo>
                  <a:cubicBezTo>
                    <a:pt x="169" y="505"/>
                    <a:pt x="169" y="505"/>
                    <a:pt x="169" y="505"/>
                  </a:cubicBezTo>
                  <a:cubicBezTo>
                    <a:pt x="169" y="487"/>
                    <a:pt x="183" y="473"/>
                    <a:pt x="200" y="473"/>
                  </a:cubicBezTo>
                  <a:cubicBezTo>
                    <a:pt x="433" y="473"/>
                    <a:pt x="433" y="473"/>
                    <a:pt x="433" y="473"/>
                  </a:cubicBezTo>
                  <a:cubicBezTo>
                    <a:pt x="450" y="473"/>
                    <a:pt x="464" y="487"/>
                    <a:pt x="464" y="505"/>
                  </a:cubicBezTo>
                  <a:cubicBezTo>
                    <a:pt x="464" y="674"/>
                    <a:pt x="464" y="674"/>
                    <a:pt x="464" y="674"/>
                  </a:cubicBezTo>
                  <a:cubicBezTo>
                    <a:pt x="548" y="659"/>
                    <a:pt x="612" y="589"/>
                    <a:pt x="612" y="505"/>
                  </a:cubicBezTo>
                  <a:cubicBezTo>
                    <a:pt x="612" y="491"/>
                    <a:pt x="611" y="479"/>
                    <a:pt x="608" y="466"/>
                  </a:cubicBezTo>
                  <a:cubicBezTo>
                    <a:pt x="608" y="464"/>
                    <a:pt x="608" y="463"/>
                    <a:pt x="608" y="4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33" name="Oval 58"/>
            <p:cNvSpPr>
              <a:spLocks noChangeArrowheads="1"/>
            </p:cNvSpPr>
            <p:nvPr/>
          </p:nvSpPr>
          <p:spPr bwMode="auto">
            <a:xfrm>
              <a:off x="5064125" y="4251325"/>
              <a:ext cx="46038" cy="476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34" name="Freeform 59"/>
            <p:cNvSpPr>
              <a:spLocks/>
            </p:cNvSpPr>
            <p:nvPr/>
          </p:nvSpPr>
          <p:spPr bwMode="auto">
            <a:xfrm>
              <a:off x="4965700" y="4352925"/>
              <a:ext cx="239713" cy="53975"/>
            </a:xfrm>
            <a:custGeom>
              <a:avLst/>
              <a:gdLst>
                <a:gd name="T0" fmla="*/ 0 w 295"/>
                <a:gd name="T1" fmla="*/ 38 h 66"/>
                <a:gd name="T2" fmla="*/ 27 w 295"/>
                <a:gd name="T3" fmla="*/ 66 h 66"/>
                <a:gd name="T4" fmla="*/ 268 w 295"/>
                <a:gd name="T5" fmla="*/ 66 h 66"/>
                <a:gd name="T6" fmla="*/ 295 w 295"/>
                <a:gd name="T7" fmla="*/ 38 h 66"/>
                <a:gd name="T8" fmla="*/ 295 w 295"/>
                <a:gd name="T9" fmla="*/ 0 h 66"/>
                <a:gd name="T10" fmla="*/ 0 w 295"/>
                <a:gd name="T11" fmla="*/ 0 h 66"/>
                <a:gd name="T12" fmla="*/ 0 w 295"/>
                <a:gd name="T13" fmla="*/ 38 h 66"/>
              </a:gdLst>
              <a:ahLst/>
              <a:cxnLst>
                <a:cxn ang="0">
                  <a:pos x="T0" y="T1"/>
                </a:cxn>
                <a:cxn ang="0">
                  <a:pos x="T2" y="T3"/>
                </a:cxn>
                <a:cxn ang="0">
                  <a:pos x="T4" y="T5"/>
                </a:cxn>
                <a:cxn ang="0">
                  <a:pos x="T6" y="T7"/>
                </a:cxn>
                <a:cxn ang="0">
                  <a:pos x="T8" y="T9"/>
                </a:cxn>
                <a:cxn ang="0">
                  <a:pos x="T10" y="T11"/>
                </a:cxn>
                <a:cxn ang="0">
                  <a:pos x="T12" y="T13"/>
                </a:cxn>
              </a:cxnLst>
              <a:rect l="0" t="0" r="r" b="b"/>
              <a:pathLst>
                <a:path w="295" h="66">
                  <a:moveTo>
                    <a:pt x="0" y="38"/>
                  </a:moveTo>
                  <a:cubicBezTo>
                    <a:pt x="0" y="54"/>
                    <a:pt x="12" y="66"/>
                    <a:pt x="27" y="66"/>
                  </a:cubicBezTo>
                  <a:cubicBezTo>
                    <a:pt x="268" y="66"/>
                    <a:pt x="268" y="66"/>
                    <a:pt x="268" y="66"/>
                  </a:cubicBezTo>
                  <a:cubicBezTo>
                    <a:pt x="283" y="66"/>
                    <a:pt x="295" y="54"/>
                    <a:pt x="295" y="38"/>
                  </a:cubicBezTo>
                  <a:cubicBezTo>
                    <a:pt x="295" y="0"/>
                    <a:pt x="295" y="0"/>
                    <a:pt x="295" y="0"/>
                  </a:cubicBezTo>
                  <a:cubicBezTo>
                    <a:pt x="0" y="0"/>
                    <a:pt x="0" y="0"/>
                    <a:pt x="0" y="0"/>
                  </a:cubicBezTo>
                  <a:lnTo>
                    <a:pt x="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35" name="Freeform 60"/>
            <p:cNvSpPr>
              <a:spLocks/>
            </p:cNvSpPr>
            <p:nvPr/>
          </p:nvSpPr>
          <p:spPr bwMode="auto">
            <a:xfrm>
              <a:off x="4527550" y="3760788"/>
              <a:ext cx="388938" cy="436562"/>
            </a:xfrm>
            <a:custGeom>
              <a:avLst/>
              <a:gdLst>
                <a:gd name="T0" fmla="*/ 480 w 480"/>
                <a:gd name="T1" fmla="*/ 329 h 540"/>
                <a:gd name="T2" fmla="*/ 367 w 480"/>
                <a:gd name="T3" fmla="*/ 231 h 540"/>
                <a:gd name="T4" fmla="*/ 367 w 480"/>
                <a:gd name="T5" fmla="*/ 230 h 540"/>
                <a:gd name="T6" fmla="*/ 293 w 480"/>
                <a:gd name="T7" fmla="*/ 230 h 540"/>
                <a:gd name="T8" fmla="*/ 365 w 480"/>
                <a:gd name="T9" fmla="*/ 120 h 540"/>
                <a:gd name="T10" fmla="*/ 244 w 480"/>
                <a:gd name="T11" fmla="*/ 0 h 540"/>
                <a:gd name="T12" fmla="*/ 124 w 480"/>
                <a:gd name="T13" fmla="*/ 120 h 540"/>
                <a:gd name="T14" fmla="*/ 195 w 480"/>
                <a:gd name="T15" fmla="*/ 230 h 540"/>
                <a:gd name="T16" fmla="*/ 121 w 480"/>
                <a:gd name="T17" fmla="*/ 230 h 540"/>
                <a:gd name="T18" fmla="*/ 121 w 480"/>
                <a:gd name="T19" fmla="*/ 231 h 540"/>
                <a:gd name="T20" fmla="*/ 3 w 480"/>
                <a:gd name="T21" fmla="*/ 368 h 540"/>
                <a:gd name="T22" fmla="*/ 3 w 480"/>
                <a:gd name="T23" fmla="*/ 372 h 540"/>
                <a:gd name="T24" fmla="*/ 0 w 480"/>
                <a:gd name="T25" fmla="*/ 403 h 540"/>
                <a:gd name="T26" fmla="*/ 121 w 480"/>
                <a:gd name="T27" fmla="*/ 539 h 540"/>
                <a:gd name="T28" fmla="*/ 121 w 480"/>
                <a:gd name="T29" fmla="*/ 540 h 540"/>
                <a:gd name="T30" fmla="*/ 134 w 480"/>
                <a:gd name="T31" fmla="*/ 540 h 540"/>
                <a:gd name="T32" fmla="*/ 134 w 480"/>
                <a:gd name="T33" fmla="*/ 403 h 540"/>
                <a:gd name="T34" fmla="*/ 160 w 480"/>
                <a:gd name="T35" fmla="*/ 378 h 540"/>
                <a:gd name="T36" fmla="*/ 345 w 480"/>
                <a:gd name="T37" fmla="*/ 378 h 540"/>
                <a:gd name="T38" fmla="*/ 371 w 480"/>
                <a:gd name="T39" fmla="*/ 403 h 540"/>
                <a:gd name="T40" fmla="*/ 371 w 480"/>
                <a:gd name="T41" fmla="*/ 435 h 540"/>
                <a:gd name="T42" fmla="*/ 480 w 480"/>
                <a:gd name="T43" fmla="*/ 329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80" h="540">
                  <a:moveTo>
                    <a:pt x="480" y="329"/>
                  </a:moveTo>
                  <a:cubicBezTo>
                    <a:pt x="466" y="274"/>
                    <a:pt x="421" y="233"/>
                    <a:pt x="367" y="231"/>
                  </a:cubicBezTo>
                  <a:cubicBezTo>
                    <a:pt x="367" y="230"/>
                    <a:pt x="367" y="230"/>
                    <a:pt x="367" y="230"/>
                  </a:cubicBezTo>
                  <a:cubicBezTo>
                    <a:pt x="293" y="230"/>
                    <a:pt x="293" y="230"/>
                    <a:pt x="293" y="230"/>
                  </a:cubicBezTo>
                  <a:cubicBezTo>
                    <a:pt x="335" y="212"/>
                    <a:pt x="365" y="169"/>
                    <a:pt x="365" y="120"/>
                  </a:cubicBezTo>
                  <a:cubicBezTo>
                    <a:pt x="365" y="54"/>
                    <a:pt x="311" y="0"/>
                    <a:pt x="244" y="0"/>
                  </a:cubicBezTo>
                  <a:cubicBezTo>
                    <a:pt x="178" y="0"/>
                    <a:pt x="124" y="54"/>
                    <a:pt x="124" y="120"/>
                  </a:cubicBezTo>
                  <a:cubicBezTo>
                    <a:pt x="124" y="169"/>
                    <a:pt x="153" y="212"/>
                    <a:pt x="195" y="230"/>
                  </a:cubicBezTo>
                  <a:cubicBezTo>
                    <a:pt x="121" y="230"/>
                    <a:pt x="121" y="230"/>
                    <a:pt x="121" y="230"/>
                  </a:cubicBezTo>
                  <a:cubicBezTo>
                    <a:pt x="121" y="231"/>
                    <a:pt x="121" y="231"/>
                    <a:pt x="121" y="231"/>
                  </a:cubicBezTo>
                  <a:cubicBezTo>
                    <a:pt x="56" y="234"/>
                    <a:pt x="3" y="294"/>
                    <a:pt x="3" y="368"/>
                  </a:cubicBezTo>
                  <a:cubicBezTo>
                    <a:pt x="3" y="369"/>
                    <a:pt x="3" y="371"/>
                    <a:pt x="3" y="372"/>
                  </a:cubicBezTo>
                  <a:cubicBezTo>
                    <a:pt x="1" y="382"/>
                    <a:pt x="0" y="392"/>
                    <a:pt x="0" y="403"/>
                  </a:cubicBezTo>
                  <a:cubicBezTo>
                    <a:pt x="0" y="472"/>
                    <a:pt x="53" y="528"/>
                    <a:pt x="121" y="539"/>
                  </a:cubicBezTo>
                  <a:cubicBezTo>
                    <a:pt x="121" y="540"/>
                    <a:pt x="121" y="540"/>
                    <a:pt x="121" y="540"/>
                  </a:cubicBezTo>
                  <a:cubicBezTo>
                    <a:pt x="134" y="540"/>
                    <a:pt x="134" y="540"/>
                    <a:pt x="134" y="540"/>
                  </a:cubicBezTo>
                  <a:cubicBezTo>
                    <a:pt x="134" y="403"/>
                    <a:pt x="134" y="403"/>
                    <a:pt x="134" y="403"/>
                  </a:cubicBezTo>
                  <a:cubicBezTo>
                    <a:pt x="134" y="389"/>
                    <a:pt x="146" y="378"/>
                    <a:pt x="160" y="378"/>
                  </a:cubicBezTo>
                  <a:cubicBezTo>
                    <a:pt x="345" y="378"/>
                    <a:pt x="345" y="378"/>
                    <a:pt x="345" y="378"/>
                  </a:cubicBezTo>
                  <a:cubicBezTo>
                    <a:pt x="359" y="378"/>
                    <a:pt x="371" y="389"/>
                    <a:pt x="371" y="403"/>
                  </a:cubicBezTo>
                  <a:cubicBezTo>
                    <a:pt x="371" y="435"/>
                    <a:pt x="371" y="435"/>
                    <a:pt x="371" y="435"/>
                  </a:cubicBezTo>
                  <a:cubicBezTo>
                    <a:pt x="391" y="384"/>
                    <a:pt x="431" y="345"/>
                    <a:pt x="480" y="3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36" name="Oval 61"/>
            <p:cNvSpPr>
              <a:spLocks noChangeArrowheads="1"/>
            </p:cNvSpPr>
            <p:nvPr/>
          </p:nvSpPr>
          <p:spPr bwMode="auto">
            <a:xfrm>
              <a:off x="4714875" y="4117975"/>
              <a:ext cx="38100" cy="38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37" name="Freeform 62"/>
            <p:cNvSpPr>
              <a:spLocks/>
            </p:cNvSpPr>
            <p:nvPr/>
          </p:nvSpPr>
          <p:spPr bwMode="auto">
            <a:xfrm>
              <a:off x="4637088" y="4198938"/>
              <a:ext cx="177800" cy="42862"/>
            </a:xfrm>
            <a:custGeom>
              <a:avLst/>
              <a:gdLst>
                <a:gd name="T0" fmla="*/ 217 w 220"/>
                <a:gd name="T1" fmla="*/ 0 h 53"/>
                <a:gd name="T2" fmla="*/ 0 w 220"/>
                <a:gd name="T3" fmla="*/ 0 h 53"/>
                <a:gd name="T4" fmla="*/ 0 w 220"/>
                <a:gd name="T5" fmla="*/ 31 h 53"/>
                <a:gd name="T6" fmla="*/ 22 w 220"/>
                <a:gd name="T7" fmla="*/ 53 h 53"/>
                <a:gd name="T8" fmla="*/ 215 w 220"/>
                <a:gd name="T9" fmla="*/ 53 h 53"/>
                <a:gd name="T10" fmla="*/ 220 w 220"/>
                <a:gd name="T11" fmla="*/ 52 h 53"/>
                <a:gd name="T12" fmla="*/ 216 w 220"/>
                <a:gd name="T13" fmla="*/ 18 h 53"/>
                <a:gd name="T14" fmla="*/ 217 w 220"/>
                <a:gd name="T15" fmla="*/ 0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 h="53">
                  <a:moveTo>
                    <a:pt x="217" y="0"/>
                  </a:moveTo>
                  <a:cubicBezTo>
                    <a:pt x="0" y="0"/>
                    <a:pt x="0" y="0"/>
                    <a:pt x="0" y="0"/>
                  </a:cubicBezTo>
                  <a:cubicBezTo>
                    <a:pt x="0" y="31"/>
                    <a:pt x="0" y="31"/>
                    <a:pt x="0" y="31"/>
                  </a:cubicBezTo>
                  <a:cubicBezTo>
                    <a:pt x="0" y="43"/>
                    <a:pt x="10" y="53"/>
                    <a:pt x="22" y="53"/>
                  </a:cubicBezTo>
                  <a:cubicBezTo>
                    <a:pt x="215" y="53"/>
                    <a:pt x="215" y="53"/>
                    <a:pt x="215" y="53"/>
                  </a:cubicBezTo>
                  <a:cubicBezTo>
                    <a:pt x="216" y="53"/>
                    <a:pt x="218" y="53"/>
                    <a:pt x="220" y="52"/>
                  </a:cubicBezTo>
                  <a:cubicBezTo>
                    <a:pt x="218" y="41"/>
                    <a:pt x="216" y="29"/>
                    <a:pt x="216" y="18"/>
                  </a:cubicBezTo>
                  <a:cubicBezTo>
                    <a:pt x="216" y="12"/>
                    <a:pt x="217" y="6"/>
                    <a:pt x="2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38" name="Freeform 63"/>
            <p:cNvSpPr>
              <a:spLocks/>
            </p:cNvSpPr>
            <p:nvPr/>
          </p:nvSpPr>
          <p:spPr bwMode="auto">
            <a:xfrm>
              <a:off x="5226050" y="3760788"/>
              <a:ext cx="387350" cy="434975"/>
            </a:xfrm>
            <a:custGeom>
              <a:avLst/>
              <a:gdLst>
                <a:gd name="T0" fmla="*/ 476 w 479"/>
                <a:gd name="T1" fmla="*/ 368 h 538"/>
                <a:gd name="T2" fmla="*/ 358 w 479"/>
                <a:gd name="T3" fmla="*/ 231 h 538"/>
                <a:gd name="T4" fmla="*/ 358 w 479"/>
                <a:gd name="T5" fmla="*/ 230 h 538"/>
                <a:gd name="T6" fmla="*/ 284 w 479"/>
                <a:gd name="T7" fmla="*/ 230 h 538"/>
                <a:gd name="T8" fmla="*/ 355 w 479"/>
                <a:gd name="T9" fmla="*/ 120 h 538"/>
                <a:gd name="T10" fmla="*/ 235 w 479"/>
                <a:gd name="T11" fmla="*/ 0 h 538"/>
                <a:gd name="T12" fmla="*/ 114 w 479"/>
                <a:gd name="T13" fmla="*/ 120 h 538"/>
                <a:gd name="T14" fmla="*/ 186 w 479"/>
                <a:gd name="T15" fmla="*/ 230 h 538"/>
                <a:gd name="T16" fmla="*/ 112 w 479"/>
                <a:gd name="T17" fmla="*/ 230 h 538"/>
                <a:gd name="T18" fmla="*/ 112 w 479"/>
                <a:gd name="T19" fmla="*/ 231 h 538"/>
                <a:gd name="T20" fmla="*/ 0 w 479"/>
                <a:gd name="T21" fmla="*/ 325 h 538"/>
                <a:gd name="T22" fmla="*/ 125 w 479"/>
                <a:gd name="T23" fmla="*/ 437 h 538"/>
                <a:gd name="T24" fmla="*/ 125 w 479"/>
                <a:gd name="T25" fmla="*/ 403 h 538"/>
                <a:gd name="T26" fmla="*/ 150 w 479"/>
                <a:gd name="T27" fmla="*/ 378 h 538"/>
                <a:gd name="T28" fmla="*/ 336 w 479"/>
                <a:gd name="T29" fmla="*/ 378 h 538"/>
                <a:gd name="T30" fmla="*/ 361 w 479"/>
                <a:gd name="T31" fmla="*/ 403 h 538"/>
                <a:gd name="T32" fmla="*/ 361 w 479"/>
                <a:gd name="T33" fmla="*/ 538 h 538"/>
                <a:gd name="T34" fmla="*/ 479 w 479"/>
                <a:gd name="T35" fmla="*/ 403 h 538"/>
                <a:gd name="T36" fmla="*/ 476 w 479"/>
                <a:gd name="T37" fmla="*/ 372 h 538"/>
                <a:gd name="T38" fmla="*/ 476 w 479"/>
                <a:gd name="T39" fmla="*/ 368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79" h="538">
                  <a:moveTo>
                    <a:pt x="476" y="368"/>
                  </a:moveTo>
                  <a:cubicBezTo>
                    <a:pt x="476" y="294"/>
                    <a:pt x="423" y="234"/>
                    <a:pt x="358" y="231"/>
                  </a:cubicBezTo>
                  <a:cubicBezTo>
                    <a:pt x="358" y="230"/>
                    <a:pt x="358" y="230"/>
                    <a:pt x="358" y="230"/>
                  </a:cubicBezTo>
                  <a:cubicBezTo>
                    <a:pt x="284" y="230"/>
                    <a:pt x="284" y="230"/>
                    <a:pt x="284" y="230"/>
                  </a:cubicBezTo>
                  <a:cubicBezTo>
                    <a:pt x="326" y="212"/>
                    <a:pt x="355" y="169"/>
                    <a:pt x="355" y="120"/>
                  </a:cubicBezTo>
                  <a:cubicBezTo>
                    <a:pt x="355" y="54"/>
                    <a:pt x="301" y="0"/>
                    <a:pt x="235" y="0"/>
                  </a:cubicBezTo>
                  <a:cubicBezTo>
                    <a:pt x="168" y="0"/>
                    <a:pt x="114" y="54"/>
                    <a:pt x="114" y="120"/>
                  </a:cubicBezTo>
                  <a:cubicBezTo>
                    <a:pt x="114" y="169"/>
                    <a:pt x="144" y="212"/>
                    <a:pt x="186" y="230"/>
                  </a:cubicBezTo>
                  <a:cubicBezTo>
                    <a:pt x="112" y="230"/>
                    <a:pt x="112" y="230"/>
                    <a:pt x="112" y="230"/>
                  </a:cubicBezTo>
                  <a:cubicBezTo>
                    <a:pt x="112" y="231"/>
                    <a:pt x="112" y="231"/>
                    <a:pt x="112" y="231"/>
                  </a:cubicBezTo>
                  <a:cubicBezTo>
                    <a:pt x="60" y="233"/>
                    <a:pt x="16" y="272"/>
                    <a:pt x="0" y="325"/>
                  </a:cubicBezTo>
                  <a:cubicBezTo>
                    <a:pt x="56" y="338"/>
                    <a:pt x="103" y="381"/>
                    <a:pt x="125" y="437"/>
                  </a:cubicBezTo>
                  <a:cubicBezTo>
                    <a:pt x="125" y="403"/>
                    <a:pt x="125" y="403"/>
                    <a:pt x="125" y="403"/>
                  </a:cubicBezTo>
                  <a:cubicBezTo>
                    <a:pt x="125" y="389"/>
                    <a:pt x="136" y="378"/>
                    <a:pt x="150" y="378"/>
                  </a:cubicBezTo>
                  <a:cubicBezTo>
                    <a:pt x="336" y="378"/>
                    <a:pt x="336" y="378"/>
                    <a:pt x="336" y="378"/>
                  </a:cubicBezTo>
                  <a:cubicBezTo>
                    <a:pt x="350" y="378"/>
                    <a:pt x="361" y="389"/>
                    <a:pt x="361" y="403"/>
                  </a:cubicBezTo>
                  <a:cubicBezTo>
                    <a:pt x="361" y="538"/>
                    <a:pt x="361" y="538"/>
                    <a:pt x="361" y="538"/>
                  </a:cubicBezTo>
                  <a:cubicBezTo>
                    <a:pt x="428" y="526"/>
                    <a:pt x="479" y="470"/>
                    <a:pt x="479" y="403"/>
                  </a:cubicBezTo>
                  <a:cubicBezTo>
                    <a:pt x="479" y="392"/>
                    <a:pt x="478" y="382"/>
                    <a:pt x="476" y="372"/>
                  </a:cubicBezTo>
                  <a:cubicBezTo>
                    <a:pt x="476" y="371"/>
                    <a:pt x="476" y="369"/>
                    <a:pt x="476" y="3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39" name="Oval 64"/>
            <p:cNvSpPr>
              <a:spLocks noChangeArrowheads="1"/>
            </p:cNvSpPr>
            <p:nvPr/>
          </p:nvSpPr>
          <p:spPr bwMode="auto">
            <a:xfrm>
              <a:off x="5405438" y="4117975"/>
              <a:ext cx="38100" cy="38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40" name="Freeform 65"/>
            <p:cNvSpPr>
              <a:spLocks/>
            </p:cNvSpPr>
            <p:nvPr/>
          </p:nvSpPr>
          <p:spPr bwMode="auto">
            <a:xfrm>
              <a:off x="5340350" y="4198938"/>
              <a:ext cx="177800" cy="42862"/>
            </a:xfrm>
            <a:custGeom>
              <a:avLst/>
              <a:gdLst>
                <a:gd name="T0" fmla="*/ 3 w 220"/>
                <a:gd name="T1" fmla="*/ 18 h 53"/>
                <a:gd name="T2" fmla="*/ 0 w 220"/>
                <a:gd name="T3" fmla="*/ 52 h 53"/>
                <a:gd name="T4" fmla="*/ 6 w 220"/>
                <a:gd name="T5" fmla="*/ 53 h 53"/>
                <a:gd name="T6" fmla="*/ 198 w 220"/>
                <a:gd name="T7" fmla="*/ 53 h 53"/>
                <a:gd name="T8" fmla="*/ 220 w 220"/>
                <a:gd name="T9" fmla="*/ 31 h 53"/>
                <a:gd name="T10" fmla="*/ 220 w 220"/>
                <a:gd name="T11" fmla="*/ 0 h 53"/>
                <a:gd name="T12" fmla="*/ 2 w 220"/>
                <a:gd name="T13" fmla="*/ 0 h 53"/>
                <a:gd name="T14" fmla="*/ 3 w 220"/>
                <a:gd name="T15" fmla="*/ 18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 h="53">
                  <a:moveTo>
                    <a:pt x="3" y="18"/>
                  </a:moveTo>
                  <a:cubicBezTo>
                    <a:pt x="3" y="29"/>
                    <a:pt x="2" y="41"/>
                    <a:pt x="0" y="52"/>
                  </a:cubicBezTo>
                  <a:cubicBezTo>
                    <a:pt x="2" y="53"/>
                    <a:pt x="4" y="53"/>
                    <a:pt x="6" y="53"/>
                  </a:cubicBezTo>
                  <a:cubicBezTo>
                    <a:pt x="198" y="53"/>
                    <a:pt x="198" y="53"/>
                    <a:pt x="198" y="53"/>
                  </a:cubicBezTo>
                  <a:cubicBezTo>
                    <a:pt x="210" y="53"/>
                    <a:pt x="220" y="43"/>
                    <a:pt x="220" y="31"/>
                  </a:cubicBezTo>
                  <a:cubicBezTo>
                    <a:pt x="220" y="0"/>
                    <a:pt x="220" y="0"/>
                    <a:pt x="220" y="0"/>
                  </a:cubicBezTo>
                  <a:cubicBezTo>
                    <a:pt x="2" y="0"/>
                    <a:pt x="2" y="0"/>
                    <a:pt x="2" y="0"/>
                  </a:cubicBezTo>
                  <a:cubicBezTo>
                    <a:pt x="3" y="6"/>
                    <a:pt x="3" y="12"/>
                    <a:pt x="3"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grpSp>
      <p:sp>
        <p:nvSpPr>
          <p:cNvPr id="141" name="Freeform 66"/>
          <p:cNvSpPr>
            <a:spLocks noEditPoints="1"/>
          </p:cNvSpPr>
          <p:nvPr/>
        </p:nvSpPr>
        <p:spPr bwMode="auto">
          <a:xfrm>
            <a:off x="3389765" y="2547212"/>
            <a:ext cx="945307" cy="843418"/>
          </a:xfrm>
          <a:custGeom>
            <a:avLst/>
            <a:gdLst>
              <a:gd name="T0" fmla="*/ 985 w 1309"/>
              <a:gd name="T1" fmla="*/ 1085 h 1169"/>
              <a:gd name="T2" fmla="*/ 879 w 1309"/>
              <a:gd name="T3" fmla="*/ 950 h 1169"/>
              <a:gd name="T4" fmla="*/ 1007 w 1309"/>
              <a:gd name="T5" fmla="*/ 795 h 1169"/>
              <a:gd name="T6" fmla="*/ 1046 w 1309"/>
              <a:gd name="T7" fmla="*/ 971 h 1169"/>
              <a:gd name="T8" fmla="*/ 1309 w 1309"/>
              <a:gd name="T9" fmla="*/ 932 h 1169"/>
              <a:gd name="T10" fmla="*/ 1270 w 1309"/>
              <a:gd name="T11" fmla="*/ 450 h 1169"/>
              <a:gd name="T12" fmla="*/ 1233 w 1309"/>
              <a:gd name="T13" fmla="*/ 51 h 1169"/>
              <a:gd name="T14" fmla="*/ 675 w 1309"/>
              <a:gd name="T15" fmla="*/ 0 h 1169"/>
              <a:gd name="T16" fmla="*/ 624 w 1309"/>
              <a:gd name="T17" fmla="*/ 375 h 1169"/>
              <a:gd name="T18" fmla="*/ 115 w 1309"/>
              <a:gd name="T19" fmla="*/ 440 h 1169"/>
              <a:gd name="T20" fmla="*/ 11 w 1309"/>
              <a:gd name="T21" fmla="*/ 1047 h 1169"/>
              <a:gd name="T22" fmla="*/ 0 w 1309"/>
              <a:gd name="T23" fmla="*/ 1130 h 1169"/>
              <a:gd name="T24" fmla="*/ 946 w 1309"/>
              <a:gd name="T25" fmla="*/ 1169 h 1169"/>
              <a:gd name="T26" fmla="*/ 1158 w 1309"/>
              <a:gd name="T27" fmla="*/ 937 h 1169"/>
              <a:gd name="T28" fmla="*/ 1158 w 1309"/>
              <a:gd name="T29" fmla="*/ 896 h 1169"/>
              <a:gd name="T30" fmla="*/ 1158 w 1309"/>
              <a:gd name="T31" fmla="*/ 937 h 1169"/>
              <a:gd name="T32" fmla="*/ 1270 w 1309"/>
              <a:gd name="T33" fmla="*/ 870 h 1169"/>
              <a:gd name="T34" fmla="*/ 1046 w 1309"/>
              <a:gd name="T35" fmla="*/ 547 h 1169"/>
              <a:gd name="T36" fmla="*/ 1124 w 1309"/>
              <a:gd name="T37" fmla="*/ 499 h 1169"/>
              <a:gd name="T38" fmla="*/ 1183 w 1309"/>
              <a:gd name="T39" fmla="*/ 489 h 1169"/>
              <a:gd name="T40" fmla="*/ 1183 w 1309"/>
              <a:gd name="T41" fmla="*/ 508 h 1169"/>
              <a:gd name="T42" fmla="*/ 1124 w 1309"/>
              <a:gd name="T43" fmla="*/ 499 h 1169"/>
              <a:gd name="T44" fmla="*/ 956 w 1309"/>
              <a:gd name="T45" fmla="*/ 67 h 1169"/>
              <a:gd name="T46" fmla="*/ 903 w 1309"/>
              <a:gd name="T47" fmla="*/ 67 h 1169"/>
              <a:gd name="T48" fmla="*/ 682 w 1309"/>
              <a:gd name="T49" fmla="*/ 123 h 1169"/>
              <a:gd name="T50" fmla="*/ 1182 w 1309"/>
              <a:gd name="T51" fmla="*/ 450 h 1169"/>
              <a:gd name="T52" fmla="*/ 1007 w 1309"/>
              <a:gd name="T53" fmla="*/ 489 h 1169"/>
              <a:gd name="T54" fmla="*/ 879 w 1309"/>
              <a:gd name="T55" fmla="*/ 727 h 1169"/>
              <a:gd name="T56" fmla="*/ 814 w 1309"/>
              <a:gd name="T57" fmla="*/ 375 h 1169"/>
              <a:gd name="T58" fmla="*/ 682 w 1309"/>
              <a:gd name="T59" fmla="*/ 123 h 1169"/>
              <a:gd name="T60" fmla="*/ 819 w 1309"/>
              <a:gd name="T61" fmla="*/ 464 h 1169"/>
              <a:gd name="T62" fmla="*/ 181 w 1309"/>
              <a:gd name="T63" fmla="*/ 882 h 1169"/>
              <a:gd name="T64" fmla="*/ 624 w 1309"/>
              <a:gd name="T65" fmla="*/ 1079 h 1169"/>
              <a:gd name="T66" fmla="*/ 386 w 1309"/>
              <a:gd name="T67" fmla="*/ 1051 h 1169"/>
              <a:gd name="T68" fmla="*/ 425 w 1309"/>
              <a:gd name="T69" fmla="*/ 1006 h 1169"/>
              <a:gd name="T70" fmla="*/ 627 w 1309"/>
              <a:gd name="T71" fmla="*/ 1017 h 1169"/>
              <a:gd name="T72" fmla="*/ 624 w 1309"/>
              <a:gd name="T73" fmla="*/ 1079 h 1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09" h="1169">
                <a:moveTo>
                  <a:pt x="985" y="1130"/>
                </a:moveTo>
                <a:cubicBezTo>
                  <a:pt x="985" y="1085"/>
                  <a:pt x="985" y="1085"/>
                  <a:pt x="985" y="1085"/>
                </a:cubicBezTo>
                <a:cubicBezTo>
                  <a:pt x="985" y="1075"/>
                  <a:pt x="981" y="1066"/>
                  <a:pt x="975" y="1059"/>
                </a:cubicBezTo>
                <a:cubicBezTo>
                  <a:pt x="879" y="950"/>
                  <a:pt x="879" y="950"/>
                  <a:pt x="879" y="950"/>
                </a:cubicBezTo>
                <a:cubicBezTo>
                  <a:pt x="879" y="795"/>
                  <a:pt x="879" y="795"/>
                  <a:pt x="879" y="795"/>
                </a:cubicBezTo>
                <a:cubicBezTo>
                  <a:pt x="1007" y="795"/>
                  <a:pt x="1007" y="795"/>
                  <a:pt x="1007" y="795"/>
                </a:cubicBezTo>
                <a:cubicBezTo>
                  <a:pt x="1007" y="932"/>
                  <a:pt x="1007" y="932"/>
                  <a:pt x="1007" y="932"/>
                </a:cubicBezTo>
                <a:cubicBezTo>
                  <a:pt x="1007" y="954"/>
                  <a:pt x="1024" y="971"/>
                  <a:pt x="1046" y="971"/>
                </a:cubicBezTo>
                <a:cubicBezTo>
                  <a:pt x="1270" y="971"/>
                  <a:pt x="1270" y="971"/>
                  <a:pt x="1270" y="971"/>
                </a:cubicBezTo>
                <a:cubicBezTo>
                  <a:pt x="1292" y="971"/>
                  <a:pt x="1309" y="954"/>
                  <a:pt x="1309" y="932"/>
                </a:cubicBezTo>
                <a:cubicBezTo>
                  <a:pt x="1309" y="489"/>
                  <a:pt x="1309" y="489"/>
                  <a:pt x="1309" y="489"/>
                </a:cubicBezTo>
                <a:cubicBezTo>
                  <a:pt x="1309" y="468"/>
                  <a:pt x="1292" y="450"/>
                  <a:pt x="1270" y="450"/>
                </a:cubicBezTo>
                <a:cubicBezTo>
                  <a:pt x="1233" y="450"/>
                  <a:pt x="1233" y="450"/>
                  <a:pt x="1233" y="450"/>
                </a:cubicBezTo>
                <a:cubicBezTo>
                  <a:pt x="1233" y="51"/>
                  <a:pt x="1233" y="51"/>
                  <a:pt x="1233" y="51"/>
                </a:cubicBezTo>
                <a:cubicBezTo>
                  <a:pt x="1233" y="23"/>
                  <a:pt x="1210" y="0"/>
                  <a:pt x="1182" y="0"/>
                </a:cubicBezTo>
                <a:cubicBezTo>
                  <a:pt x="675" y="0"/>
                  <a:pt x="675" y="0"/>
                  <a:pt x="675" y="0"/>
                </a:cubicBezTo>
                <a:cubicBezTo>
                  <a:pt x="647" y="0"/>
                  <a:pt x="624" y="23"/>
                  <a:pt x="624" y="51"/>
                </a:cubicBezTo>
                <a:cubicBezTo>
                  <a:pt x="624" y="375"/>
                  <a:pt x="624" y="375"/>
                  <a:pt x="624" y="375"/>
                </a:cubicBezTo>
                <a:cubicBezTo>
                  <a:pt x="180" y="375"/>
                  <a:pt x="180" y="375"/>
                  <a:pt x="180" y="375"/>
                </a:cubicBezTo>
                <a:cubicBezTo>
                  <a:pt x="144" y="375"/>
                  <a:pt x="115" y="404"/>
                  <a:pt x="115" y="440"/>
                </a:cubicBezTo>
                <a:cubicBezTo>
                  <a:pt x="115" y="937"/>
                  <a:pt x="115" y="937"/>
                  <a:pt x="115" y="937"/>
                </a:cubicBezTo>
                <a:cubicBezTo>
                  <a:pt x="11" y="1047"/>
                  <a:pt x="11" y="1047"/>
                  <a:pt x="11" y="1047"/>
                </a:cubicBezTo>
                <a:cubicBezTo>
                  <a:pt x="4" y="1055"/>
                  <a:pt x="0" y="1064"/>
                  <a:pt x="0" y="1074"/>
                </a:cubicBezTo>
                <a:cubicBezTo>
                  <a:pt x="0" y="1130"/>
                  <a:pt x="0" y="1130"/>
                  <a:pt x="0" y="1130"/>
                </a:cubicBezTo>
                <a:cubicBezTo>
                  <a:pt x="0" y="1151"/>
                  <a:pt x="18" y="1169"/>
                  <a:pt x="39" y="1169"/>
                </a:cubicBezTo>
                <a:cubicBezTo>
                  <a:pt x="946" y="1169"/>
                  <a:pt x="946" y="1169"/>
                  <a:pt x="946" y="1169"/>
                </a:cubicBezTo>
                <a:cubicBezTo>
                  <a:pt x="967" y="1169"/>
                  <a:pt x="985" y="1151"/>
                  <a:pt x="985" y="1130"/>
                </a:cubicBezTo>
                <a:close/>
                <a:moveTo>
                  <a:pt x="1158" y="937"/>
                </a:moveTo>
                <a:cubicBezTo>
                  <a:pt x="1147" y="937"/>
                  <a:pt x="1137" y="928"/>
                  <a:pt x="1137" y="916"/>
                </a:cubicBezTo>
                <a:cubicBezTo>
                  <a:pt x="1137" y="905"/>
                  <a:pt x="1147" y="896"/>
                  <a:pt x="1158" y="896"/>
                </a:cubicBezTo>
                <a:cubicBezTo>
                  <a:pt x="1169" y="896"/>
                  <a:pt x="1179" y="905"/>
                  <a:pt x="1179" y="916"/>
                </a:cubicBezTo>
                <a:cubicBezTo>
                  <a:pt x="1179" y="928"/>
                  <a:pt x="1169" y="937"/>
                  <a:pt x="1158" y="937"/>
                </a:cubicBezTo>
                <a:close/>
                <a:moveTo>
                  <a:pt x="1270" y="547"/>
                </a:moveTo>
                <a:cubicBezTo>
                  <a:pt x="1270" y="870"/>
                  <a:pt x="1270" y="870"/>
                  <a:pt x="1270" y="870"/>
                </a:cubicBezTo>
                <a:cubicBezTo>
                  <a:pt x="1046" y="870"/>
                  <a:pt x="1046" y="870"/>
                  <a:pt x="1046" y="870"/>
                </a:cubicBezTo>
                <a:cubicBezTo>
                  <a:pt x="1046" y="547"/>
                  <a:pt x="1046" y="547"/>
                  <a:pt x="1046" y="547"/>
                </a:cubicBezTo>
                <a:lnTo>
                  <a:pt x="1270" y="547"/>
                </a:lnTo>
                <a:close/>
                <a:moveTo>
                  <a:pt x="1124" y="499"/>
                </a:moveTo>
                <a:cubicBezTo>
                  <a:pt x="1124" y="494"/>
                  <a:pt x="1128" y="489"/>
                  <a:pt x="1133" y="489"/>
                </a:cubicBezTo>
                <a:cubicBezTo>
                  <a:pt x="1183" y="489"/>
                  <a:pt x="1183" y="489"/>
                  <a:pt x="1183" y="489"/>
                </a:cubicBezTo>
                <a:cubicBezTo>
                  <a:pt x="1188" y="489"/>
                  <a:pt x="1192" y="494"/>
                  <a:pt x="1192" y="499"/>
                </a:cubicBezTo>
                <a:cubicBezTo>
                  <a:pt x="1192" y="504"/>
                  <a:pt x="1188" y="508"/>
                  <a:pt x="1183" y="508"/>
                </a:cubicBezTo>
                <a:cubicBezTo>
                  <a:pt x="1133" y="508"/>
                  <a:pt x="1133" y="508"/>
                  <a:pt x="1133" y="508"/>
                </a:cubicBezTo>
                <a:cubicBezTo>
                  <a:pt x="1128" y="508"/>
                  <a:pt x="1124" y="504"/>
                  <a:pt x="1124" y="499"/>
                </a:cubicBezTo>
                <a:close/>
                <a:moveTo>
                  <a:pt x="930" y="41"/>
                </a:moveTo>
                <a:cubicBezTo>
                  <a:pt x="944" y="41"/>
                  <a:pt x="956" y="52"/>
                  <a:pt x="956" y="67"/>
                </a:cubicBezTo>
                <a:cubicBezTo>
                  <a:pt x="956" y="82"/>
                  <a:pt x="944" y="93"/>
                  <a:pt x="930" y="93"/>
                </a:cubicBezTo>
                <a:cubicBezTo>
                  <a:pt x="915" y="93"/>
                  <a:pt x="903" y="82"/>
                  <a:pt x="903" y="67"/>
                </a:cubicBezTo>
                <a:cubicBezTo>
                  <a:pt x="903" y="52"/>
                  <a:pt x="915" y="41"/>
                  <a:pt x="930" y="41"/>
                </a:cubicBezTo>
                <a:close/>
                <a:moveTo>
                  <a:pt x="682" y="123"/>
                </a:moveTo>
                <a:cubicBezTo>
                  <a:pt x="1182" y="123"/>
                  <a:pt x="1182" y="123"/>
                  <a:pt x="1182" y="123"/>
                </a:cubicBezTo>
                <a:cubicBezTo>
                  <a:pt x="1182" y="450"/>
                  <a:pt x="1182" y="450"/>
                  <a:pt x="1182" y="450"/>
                </a:cubicBezTo>
                <a:cubicBezTo>
                  <a:pt x="1046" y="450"/>
                  <a:pt x="1046" y="450"/>
                  <a:pt x="1046" y="450"/>
                </a:cubicBezTo>
                <a:cubicBezTo>
                  <a:pt x="1024" y="450"/>
                  <a:pt x="1007" y="468"/>
                  <a:pt x="1007" y="489"/>
                </a:cubicBezTo>
                <a:cubicBezTo>
                  <a:pt x="1007" y="727"/>
                  <a:pt x="1007" y="727"/>
                  <a:pt x="1007" y="727"/>
                </a:cubicBezTo>
                <a:cubicBezTo>
                  <a:pt x="879" y="727"/>
                  <a:pt x="879" y="727"/>
                  <a:pt x="879" y="727"/>
                </a:cubicBezTo>
                <a:cubicBezTo>
                  <a:pt x="879" y="440"/>
                  <a:pt x="879" y="440"/>
                  <a:pt x="879" y="440"/>
                </a:cubicBezTo>
                <a:cubicBezTo>
                  <a:pt x="879" y="404"/>
                  <a:pt x="850" y="375"/>
                  <a:pt x="814" y="375"/>
                </a:cubicBezTo>
                <a:cubicBezTo>
                  <a:pt x="682" y="375"/>
                  <a:pt x="682" y="375"/>
                  <a:pt x="682" y="375"/>
                </a:cubicBezTo>
                <a:lnTo>
                  <a:pt x="682" y="123"/>
                </a:lnTo>
                <a:close/>
                <a:moveTo>
                  <a:pt x="181" y="464"/>
                </a:moveTo>
                <a:cubicBezTo>
                  <a:pt x="819" y="464"/>
                  <a:pt x="819" y="464"/>
                  <a:pt x="819" y="464"/>
                </a:cubicBezTo>
                <a:cubicBezTo>
                  <a:pt x="819" y="882"/>
                  <a:pt x="819" y="882"/>
                  <a:pt x="819" y="882"/>
                </a:cubicBezTo>
                <a:cubicBezTo>
                  <a:pt x="181" y="882"/>
                  <a:pt x="181" y="882"/>
                  <a:pt x="181" y="882"/>
                </a:cubicBezTo>
                <a:lnTo>
                  <a:pt x="181" y="464"/>
                </a:lnTo>
                <a:close/>
                <a:moveTo>
                  <a:pt x="624" y="1079"/>
                </a:moveTo>
                <a:cubicBezTo>
                  <a:pt x="407" y="1079"/>
                  <a:pt x="407" y="1079"/>
                  <a:pt x="407" y="1079"/>
                </a:cubicBezTo>
                <a:cubicBezTo>
                  <a:pt x="390" y="1079"/>
                  <a:pt x="379" y="1064"/>
                  <a:pt x="386" y="1051"/>
                </a:cubicBezTo>
                <a:cubicBezTo>
                  <a:pt x="405" y="1017"/>
                  <a:pt x="405" y="1017"/>
                  <a:pt x="405" y="1017"/>
                </a:cubicBezTo>
                <a:cubicBezTo>
                  <a:pt x="409" y="1010"/>
                  <a:pt x="417" y="1006"/>
                  <a:pt x="425" y="1006"/>
                </a:cubicBezTo>
                <a:cubicBezTo>
                  <a:pt x="606" y="1006"/>
                  <a:pt x="606" y="1006"/>
                  <a:pt x="606" y="1006"/>
                </a:cubicBezTo>
                <a:cubicBezTo>
                  <a:pt x="615" y="1006"/>
                  <a:pt x="623" y="1010"/>
                  <a:pt x="627" y="1017"/>
                </a:cubicBezTo>
                <a:cubicBezTo>
                  <a:pt x="645" y="1051"/>
                  <a:pt x="645" y="1051"/>
                  <a:pt x="645" y="1051"/>
                </a:cubicBezTo>
                <a:cubicBezTo>
                  <a:pt x="652" y="1064"/>
                  <a:pt x="641" y="1079"/>
                  <a:pt x="624" y="1079"/>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75" name="TextBox 74"/>
          <p:cNvSpPr txBox="1"/>
          <p:nvPr/>
        </p:nvSpPr>
        <p:spPr>
          <a:xfrm>
            <a:off x="2747925" y="3975072"/>
            <a:ext cx="2356551" cy="369332"/>
          </a:xfrm>
          <a:prstGeom prst="rect">
            <a:avLst/>
          </a:prstGeom>
          <a:noFill/>
        </p:spPr>
        <p:txBody>
          <a:bodyPr wrap="square" rtlCol="0">
            <a:spAutoFit/>
          </a:bodyPr>
          <a:lstStyle/>
          <a:p>
            <a:pPr algn="ctr" defTabSz="1088291"/>
            <a:r>
              <a:rPr lang="en-US" b="1" dirty="0">
                <a:solidFill>
                  <a:srgbClr val="00A1E0"/>
                </a:solidFill>
                <a:latin typeface="Arial"/>
              </a:rPr>
              <a:t>Mobile User</a:t>
            </a:r>
          </a:p>
        </p:txBody>
      </p:sp>
      <p:cxnSp>
        <p:nvCxnSpPr>
          <p:cNvPr id="187" name="Straight Connector 186"/>
          <p:cNvCxnSpPr/>
          <p:nvPr/>
        </p:nvCxnSpPr>
        <p:spPr bwMode="auto">
          <a:xfrm flipV="1">
            <a:off x="4408107" y="2562269"/>
            <a:ext cx="1035478" cy="363720"/>
          </a:xfrm>
          <a:prstGeom prst="line">
            <a:avLst/>
          </a:prstGeom>
          <a:noFill/>
          <a:ln w="19050" cap="flat" cmpd="sng" algn="ctr">
            <a:solidFill>
              <a:schemeClr val="bg2">
                <a:lumMod val="40000"/>
                <a:lumOff val="60000"/>
              </a:schemeClr>
            </a:solidFill>
            <a:prstDash val="sysDash"/>
            <a:round/>
            <a:headEnd type="none" w="med" len="med"/>
            <a:tailEnd type="none" w="med" len="med"/>
          </a:ln>
          <a:effectLst/>
        </p:spPr>
      </p:cxnSp>
      <p:sp>
        <p:nvSpPr>
          <p:cNvPr id="102" name="TextBox 101"/>
          <p:cNvSpPr txBox="1"/>
          <p:nvPr/>
        </p:nvSpPr>
        <p:spPr>
          <a:xfrm>
            <a:off x="4774236" y="2596243"/>
            <a:ext cx="348813" cy="276999"/>
          </a:xfrm>
          <a:prstGeom prst="rect">
            <a:avLst/>
          </a:prstGeom>
          <a:solidFill>
            <a:schemeClr val="tx1"/>
          </a:solidFill>
          <a:ln>
            <a:solidFill>
              <a:schemeClr val="accent3"/>
            </a:solidFill>
          </a:ln>
        </p:spPr>
        <p:txBody>
          <a:bodyPr wrap="none" lIns="45720" tIns="45720" rIns="45720" bIns="45720" rtlCol="0">
            <a:spAutoFit/>
          </a:bodyPr>
          <a:lstStyle/>
          <a:p>
            <a:pPr algn="ctr" defTabSz="1088291"/>
            <a:r>
              <a:rPr lang="en-US" sz="1200" dirty="0">
                <a:solidFill>
                  <a:srgbClr val="414141"/>
                </a:solidFill>
                <a:latin typeface="Arial"/>
              </a:rPr>
              <a:t>ICA</a:t>
            </a:r>
          </a:p>
        </p:txBody>
      </p:sp>
    </p:spTree>
    <p:extLst>
      <p:ext uri="{BB962C8B-B14F-4D97-AF65-F5344CB8AC3E}">
        <p14:creationId xmlns:p14="http://schemas.microsoft.com/office/powerpoint/2010/main" val="2436710687"/>
      </p:ext>
    </p:extLst>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 name="Content Placeholder 19"/>
          <p:cNvSpPr txBox="1">
            <a:spLocks/>
          </p:cNvSpPr>
          <p:nvPr/>
        </p:nvSpPr>
        <p:spPr>
          <a:xfrm>
            <a:off x="7185625" y="1557862"/>
            <a:ext cx="4861924" cy="3095630"/>
          </a:xfrm>
          <a:prstGeom prst="rect">
            <a:avLst/>
          </a:prstGeom>
        </p:spPr>
        <p:txBody>
          <a:bodyPr/>
          <a:lstStyle>
            <a:lvl1pPr marL="227013" indent="-227013" algn="l" defTabSz="1088291" rtl="0" eaLnBrk="1" latinLnBrk="0" hangingPunct="1">
              <a:lnSpc>
                <a:spcPct val="100000"/>
              </a:lnSpc>
              <a:spcBef>
                <a:spcPts val="1800"/>
              </a:spcBef>
              <a:spcAft>
                <a:spcPts val="0"/>
              </a:spcAft>
              <a:buClrTx/>
              <a:buFont typeface="Arial"/>
              <a:buChar char="•"/>
              <a:tabLst/>
              <a:defRPr lang="en-US" sz="2400" kern="1200" baseline="0" dirty="0" smtClean="0">
                <a:solidFill>
                  <a:schemeClr val="bg2"/>
                </a:solidFill>
                <a:latin typeface="+mn-lt"/>
                <a:ea typeface="+mn-ea"/>
                <a:cs typeface="+mn-cs"/>
              </a:defRPr>
            </a:lvl1pPr>
            <a:lvl2pPr marL="458788" indent="-228600" algn="l" defTabSz="1088291" rtl="0" eaLnBrk="1" latinLnBrk="0" hangingPunct="1">
              <a:lnSpc>
                <a:spcPct val="100000"/>
              </a:lnSpc>
              <a:spcBef>
                <a:spcPts val="300"/>
              </a:spcBef>
              <a:buClr>
                <a:schemeClr val="bg2"/>
              </a:buClr>
              <a:buSzPct val="100000"/>
              <a:buFont typeface="Lucida Grande"/>
              <a:buChar char="–"/>
              <a:tabLst/>
              <a:defRPr lang="en-US" sz="2000" kern="1200" baseline="0" dirty="0" smtClean="0">
                <a:solidFill>
                  <a:schemeClr val="bg2"/>
                </a:solidFill>
                <a:latin typeface="+mn-lt"/>
                <a:ea typeface="+mn-ea"/>
                <a:cs typeface="+mn-cs"/>
              </a:defRPr>
            </a:lvl2pPr>
            <a:lvl3pPr marL="688975" indent="-230188" algn="l" defTabSz="1088291" rtl="0" eaLnBrk="1" latinLnBrk="0" hangingPunct="1">
              <a:lnSpc>
                <a:spcPct val="100000"/>
              </a:lnSpc>
              <a:spcBef>
                <a:spcPts val="300"/>
              </a:spcBef>
              <a:buClr>
                <a:schemeClr val="bg2"/>
              </a:buClr>
              <a:buFont typeface="Lucida Grande"/>
              <a:buChar char="–"/>
              <a:tabLst/>
              <a:defRPr lang="en-US" sz="1800" kern="1200" dirty="0" smtClean="0">
                <a:solidFill>
                  <a:schemeClr val="bg2"/>
                </a:solidFill>
                <a:latin typeface="+mn-lt"/>
                <a:ea typeface="+mn-ea"/>
                <a:cs typeface="+mn-cs"/>
              </a:defRPr>
            </a:lvl3pPr>
            <a:lvl4pPr marL="919163" indent="-230188" algn="l" defTabSz="1088291" rtl="0" eaLnBrk="1" latinLnBrk="0" hangingPunct="1">
              <a:lnSpc>
                <a:spcPct val="100000"/>
              </a:lnSpc>
              <a:spcBef>
                <a:spcPts val="300"/>
              </a:spcBef>
              <a:buClr>
                <a:schemeClr val="bg2"/>
              </a:buClr>
              <a:buFont typeface="Lucida Grande"/>
              <a:buChar char="–"/>
              <a:tabLst/>
              <a:defRPr lang="en-US" sz="1600" kern="1200" baseline="0" dirty="0" smtClean="0">
                <a:solidFill>
                  <a:schemeClr val="bg2"/>
                </a:solidFill>
                <a:latin typeface="+mn-lt"/>
                <a:ea typeface="+mn-ea"/>
                <a:cs typeface="+mn-cs"/>
              </a:defRPr>
            </a:lvl4pPr>
            <a:lvl5pPr marL="1147763" indent="-228600" algn="l" defTabSz="1088291" rtl="0" eaLnBrk="1" latinLnBrk="0" hangingPunct="1">
              <a:lnSpc>
                <a:spcPct val="100000"/>
              </a:lnSpc>
              <a:spcBef>
                <a:spcPts val="300"/>
              </a:spcBef>
              <a:buClr>
                <a:schemeClr val="bg2"/>
              </a:buClr>
              <a:buFont typeface="Lucida Grande"/>
              <a:buChar char="–"/>
              <a:tabLst/>
              <a:defRPr lang="en-US" sz="1600" kern="1200" baseline="0" dirty="0">
                <a:solidFill>
                  <a:schemeClr val="bg2"/>
                </a:solidFill>
                <a:latin typeface="+mn-lt"/>
                <a:ea typeface="+mn-ea"/>
                <a:cs typeface="+mn-cs"/>
              </a:defRPr>
            </a:lvl5pPr>
            <a:lvl6pPr marL="911225" indent="-231775" algn="l" defTabSz="1088291" rtl="0" eaLnBrk="1" latinLnBrk="0" hangingPunct="1">
              <a:spcBef>
                <a:spcPct val="20000"/>
              </a:spcBef>
              <a:buClr>
                <a:schemeClr val="bg1"/>
              </a:buClr>
              <a:buFont typeface="Arial"/>
              <a:buChar char="•"/>
              <a:defRPr sz="1400" kern="1200" baseline="0">
                <a:solidFill>
                  <a:schemeClr val="bg1"/>
                </a:solidFill>
                <a:latin typeface="+mn-lt"/>
                <a:ea typeface="+mn-ea"/>
                <a:cs typeface="+mn-cs"/>
              </a:defRPr>
            </a:lvl6pPr>
            <a:lvl7pPr marL="1141413" indent="-230188" algn="l" defTabSz="1088291" rtl="0" eaLnBrk="1" latinLnBrk="0" hangingPunct="1">
              <a:spcBef>
                <a:spcPct val="20000"/>
              </a:spcBef>
              <a:buClr>
                <a:schemeClr val="bg1"/>
              </a:buClr>
              <a:buFont typeface="Arial"/>
              <a:buChar char="•"/>
              <a:defRPr sz="1200" kern="1200" baseline="0">
                <a:solidFill>
                  <a:srgbClr val="000000"/>
                </a:solidFill>
                <a:latin typeface="+mn-lt"/>
                <a:ea typeface="+mn-ea"/>
                <a:cs typeface="+mn-cs"/>
              </a:defRPr>
            </a:lvl7pPr>
            <a:lvl8pPr marL="4081089" indent="-272073" algn="l" defTabSz="1088291"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5235" indent="-272073" algn="l" defTabSz="1088291"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a:lnSpc>
                <a:spcPct val="130000"/>
              </a:lnSpc>
            </a:pPr>
            <a:r>
              <a:rPr lang="zh-CN" altLang="en-US" dirty="0" smtClean="0">
                <a:solidFill>
                  <a:srgbClr val="414141"/>
                </a:solidFill>
                <a:latin typeface="Arial"/>
              </a:rPr>
              <a:t>多种解决方案导致了</a:t>
            </a:r>
            <a:r>
              <a:rPr lang="en-US" dirty="0" smtClean="0">
                <a:solidFill>
                  <a:srgbClr val="414141"/>
                </a:solidFill>
                <a:latin typeface="Arial"/>
              </a:rPr>
              <a:t>:</a:t>
            </a:r>
            <a:endParaRPr lang="en-US" dirty="0">
              <a:solidFill>
                <a:srgbClr val="414141"/>
              </a:solidFill>
              <a:latin typeface="Arial"/>
            </a:endParaRPr>
          </a:p>
          <a:p>
            <a:pPr lvl="1">
              <a:lnSpc>
                <a:spcPct val="130000"/>
              </a:lnSpc>
              <a:buClr>
                <a:srgbClr val="414141"/>
              </a:buClr>
            </a:pPr>
            <a:r>
              <a:rPr lang="zh-CN" altLang="en-US" sz="1800" dirty="0" smtClean="0">
                <a:solidFill>
                  <a:srgbClr val="414141"/>
                </a:solidFill>
                <a:latin typeface="Arial"/>
              </a:rPr>
              <a:t>多个</a:t>
            </a:r>
            <a:r>
              <a:rPr lang="en-US" sz="1800" dirty="0" smtClean="0">
                <a:solidFill>
                  <a:srgbClr val="414141"/>
                </a:solidFill>
                <a:latin typeface="Arial"/>
              </a:rPr>
              <a:t>URLs </a:t>
            </a:r>
            <a:r>
              <a:rPr lang="zh-CN" altLang="en-US" sz="1800" dirty="0" smtClean="0">
                <a:solidFill>
                  <a:srgbClr val="414141"/>
                </a:solidFill>
                <a:latin typeface="Arial"/>
              </a:rPr>
              <a:t>导致用户体验非常差</a:t>
            </a:r>
            <a:endParaRPr lang="en-US" sz="1800" dirty="0">
              <a:solidFill>
                <a:srgbClr val="414141"/>
              </a:solidFill>
              <a:latin typeface="Arial"/>
            </a:endParaRPr>
          </a:p>
          <a:p>
            <a:pPr lvl="1">
              <a:lnSpc>
                <a:spcPct val="130000"/>
              </a:lnSpc>
              <a:buClr>
                <a:srgbClr val="414141"/>
              </a:buClr>
            </a:pPr>
            <a:r>
              <a:rPr lang="zh-CN" altLang="en-US" sz="1800" dirty="0" smtClean="0">
                <a:solidFill>
                  <a:srgbClr val="414141"/>
                </a:solidFill>
                <a:latin typeface="Arial"/>
              </a:rPr>
              <a:t>复杂的架构难以管理</a:t>
            </a:r>
            <a:endParaRPr lang="en-US" sz="1800" dirty="0">
              <a:solidFill>
                <a:srgbClr val="414141"/>
              </a:solidFill>
              <a:latin typeface="Arial"/>
            </a:endParaRPr>
          </a:p>
          <a:p>
            <a:pPr lvl="1">
              <a:lnSpc>
                <a:spcPct val="130000"/>
              </a:lnSpc>
              <a:buClr>
                <a:srgbClr val="414141"/>
              </a:buClr>
            </a:pPr>
            <a:r>
              <a:rPr lang="zh-CN" altLang="en-US" sz="1800" dirty="0" smtClean="0">
                <a:solidFill>
                  <a:srgbClr val="414141"/>
                </a:solidFill>
                <a:latin typeface="Arial"/>
              </a:rPr>
              <a:t>各自为政，很难集成</a:t>
            </a:r>
            <a:endParaRPr lang="en-US" sz="1800" dirty="0">
              <a:solidFill>
                <a:srgbClr val="414141"/>
              </a:solidFill>
              <a:latin typeface="Arial"/>
            </a:endParaRPr>
          </a:p>
          <a:p>
            <a:pPr lvl="1">
              <a:lnSpc>
                <a:spcPct val="130000"/>
              </a:lnSpc>
              <a:buClr>
                <a:srgbClr val="414141"/>
              </a:buClr>
            </a:pPr>
            <a:r>
              <a:rPr lang="zh-CN" altLang="en-US" sz="1800" dirty="0" smtClean="0">
                <a:solidFill>
                  <a:srgbClr val="414141"/>
                </a:solidFill>
                <a:latin typeface="Arial"/>
              </a:rPr>
              <a:t>不同的系统多种升级周期导致使用中断</a:t>
            </a:r>
            <a:endParaRPr lang="en-US" sz="1800" dirty="0">
              <a:solidFill>
                <a:srgbClr val="414141"/>
              </a:solidFill>
              <a:latin typeface="Arial"/>
            </a:endParaRPr>
          </a:p>
          <a:p>
            <a:pPr lvl="1">
              <a:lnSpc>
                <a:spcPct val="130000"/>
              </a:lnSpc>
              <a:buClr>
                <a:srgbClr val="414141"/>
              </a:buClr>
            </a:pPr>
            <a:r>
              <a:rPr lang="zh-CN" altLang="en-US" sz="1800" dirty="0" smtClean="0">
                <a:solidFill>
                  <a:srgbClr val="414141"/>
                </a:solidFill>
                <a:latin typeface="Arial"/>
              </a:rPr>
              <a:t>安全策略访问策略不能统一，且难发现误配置</a:t>
            </a:r>
            <a:endParaRPr lang="en-US" sz="1800" dirty="0">
              <a:solidFill>
                <a:srgbClr val="414141"/>
              </a:solidFill>
              <a:latin typeface="Arial"/>
            </a:endParaRPr>
          </a:p>
        </p:txBody>
      </p:sp>
      <p:sp>
        <p:nvSpPr>
          <p:cNvPr id="5" name="Title 4"/>
          <p:cNvSpPr>
            <a:spLocks noGrp="1"/>
          </p:cNvSpPr>
          <p:nvPr>
            <p:ph type="title"/>
          </p:nvPr>
        </p:nvSpPr>
        <p:spPr>
          <a:xfrm>
            <a:off x="341551" y="202978"/>
            <a:ext cx="11336947" cy="745971"/>
          </a:xfrm>
        </p:spPr>
        <p:txBody>
          <a:bodyPr/>
          <a:lstStyle/>
          <a:p>
            <a:r>
              <a:rPr lang="zh-CN" altLang="en-US" sz="3600" b="1" spc="30" dirty="0" smtClean="0">
                <a:solidFill>
                  <a:srgbClr val="00A3E0"/>
                </a:solidFill>
                <a:latin typeface="Calibri"/>
                <a:ea typeface="+mj-ea"/>
                <a:cs typeface="+mj-cs"/>
              </a:rPr>
              <a:t>但仍留下很多问题需要解决</a:t>
            </a:r>
            <a:endParaRPr lang="en-US" sz="2800" b="1" spc="30" dirty="0">
              <a:solidFill>
                <a:schemeClr val="tx2">
                  <a:lumMod val="75000"/>
                </a:schemeClr>
              </a:solidFill>
              <a:latin typeface="+mj-lt"/>
              <a:ea typeface="+mj-ea"/>
              <a:cs typeface="+mj-cs"/>
            </a:endParaRPr>
          </a:p>
        </p:txBody>
      </p:sp>
      <p:grpSp>
        <p:nvGrpSpPr>
          <p:cNvPr id="12" name="Group 11"/>
          <p:cNvGrpSpPr/>
          <p:nvPr/>
        </p:nvGrpSpPr>
        <p:grpSpPr>
          <a:xfrm>
            <a:off x="1292706" y="1133198"/>
            <a:ext cx="5134836" cy="3505049"/>
            <a:chOff x="2954993" y="379044"/>
            <a:chExt cx="5760279" cy="3931986"/>
          </a:xfrm>
        </p:grpSpPr>
        <p:cxnSp>
          <p:nvCxnSpPr>
            <p:cNvPr id="237" name="Straight Connector 236"/>
            <p:cNvCxnSpPr/>
            <p:nvPr/>
          </p:nvCxnSpPr>
          <p:spPr bwMode="auto">
            <a:xfrm>
              <a:off x="5885275" y="948462"/>
              <a:ext cx="1010" cy="939540"/>
            </a:xfrm>
            <a:prstGeom prst="line">
              <a:avLst/>
            </a:prstGeom>
            <a:noFill/>
            <a:ln w="19050" cap="flat" cmpd="sng" algn="ctr">
              <a:solidFill>
                <a:schemeClr val="bg2">
                  <a:lumMod val="40000"/>
                  <a:lumOff val="60000"/>
                </a:schemeClr>
              </a:solidFill>
              <a:prstDash val="sysDash"/>
              <a:round/>
              <a:headEnd type="none" w="med" len="med"/>
              <a:tailEnd type="none" w="med" len="med"/>
            </a:ln>
            <a:effectLst/>
          </p:spPr>
        </p:cxnSp>
        <p:grpSp>
          <p:nvGrpSpPr>
            <p:cNvPr id="318" name="Group 317"/>
            <p:cNvGrpSpPr/>
            <p:nvPr/>
          </p:nvGrpSpPr>
          <p:grpSpPr>
            <a:xfrm>
              <a:off x="5321454" y="379044"/>
              <a:ext cx="1102122" cy="639496"/>
              <a:chOff x="7870243" y="5024458"/>
              <a:chExt cx="1664988" cy="966091"/>
            </a:xfrm>
            <a:solidFill>
              <a:schemeClr val="accent1"/>
            </a:solidFill>
          </p:grpSpPr>
          <p:sp>
            <p:nvSpPr>
              <p:cNvPr id="376" name="Oval 375"/>
              <p:cNvSpPr/>
              <p:nvPr/>
            </p:nvSpPr>
            <p:spPr bwMode="auto">
              <a:xfrm>
                <a:off x="8569140" y="5024458"/>
                <a:ext cx="966091" cy="966091"/>
              </a:xfrm>
              <a:prstGeom prst="ellipse">
                <a:avLst/>
              </a:prstGeom>
              <a:grp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lnSpcReduction="10000"/>
              </a:bodyPr>
              <a:lstStyle/>
              <a:p>
                <a:pPr algn="ctr" defTabSz="1461590" fontAlgn="base">
                  <a:spcBef>
                    <a:spcPct val="0"/>
                  </a:spcBef>
                  <a:spcAft>
                    <a:spcPct val="0"/>
                  </a:spcAft>
                </a:pPr>
                <a:endParaRPr lang="en-US" dirty="0">
                  <a:solidFill>
                    <a:srgbClr val="FFFFFF"/>
                  </a:solidFill>
                  <a:latin typeface="Arial" charset="0"/>
                  <a:cs typeface="Arial" charset="0"/>
                </a:endParaRPr>
              </a:p>
            </p:txBody>
          </p:sp>
          <p:sp>
            <p:nvSpPr>
              <p:cNvPr id="377" name="Oval 376"/>
              <p:cNvSpPr/>
              <p:nvPr/>
            </p:nvSpPr>
            <p:spPr bwMode="auto">
              <a:xfrm>
                <a:off x="8204073" y="5163477"/>
                <a:ext cx="627462" cy="627462"/>
              </a:xfrm>
              <a:prstGeom prst="ellipse">
                <a:avLst/>
              </a:prstGeom>
              <a:grp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fontScale="92500" lnSpcReduction="20000"/>
              </a:bodyPr>
              <a:lstStyle/>
              <a:p>
                <a:pPr algn="ctr" defTabSz="1461590" fontAlgn="base">
                  <a:spcBef>
                    <a:spcPct val="0"/>
                  </a:spcBef>
                  <a:spcAft>
                    <a:spcPct val="0"/>
                  </a:spcAft>
                </a:pPr>
                <a:endParaRPr lang="en-US" sz="1050" dirty="0">
                  <a:solidFill>
                    <a:srgbClr val="FFFFFF"/>
                  </a:solidFill>
                  <a:latin typeface="Arial" charset="0"/>
                  <a:cs typeface="Arial" charset="0"/>
                </a:endParaRPr>
              </a:p>
            </p:txBody>
          </p:sp>
          <p:sp>
            <p:nvSpPr>
              <p:cNvPr id="378" name="Oval 377"/>
              <p:cNvSpPr/>
              <p:nvPr/>
            </p:nvSpPr>
            <p:spPr bwMode="auto">
              <a:xfrm>
                <a:off x="7870243" y="5292555"/>
                <a:ext cx="697993" cy="697993"/>
              </a:xfrm>
              <a:prstGeom prst="ellipse">
                <a:avLst/>
              </a:prstGeom>
              <a:grp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fontScale="92500" lnSpcReduction="10000"/>
              </a:bodyPr>
              <a:lstStyle/>
              <a:p>
                <a:pPr algn="ctr" defTabSz="1461590" fontAlgn="base">
                  <a:spcBef>
                    <a:spcPct val="0"/>
                  </a:spcBef>
                  <a:spcAft>
                    <a:spcPct val="0"/>
                  </a:spcAft>
                </a:pPr>
                <a:endParaRPr lang="en-US" sz="1200" dirty="0">
                  <a:solidFill>
                    <a:srgbClr val="FFFFFF"/>
                  </a:solidFill>
                  <a:latin typeface="Arial" charset="0"/>
                  <a:cs typeface="Arial" charset="0"/>
                </a:endParaRPr>
              </a:p>
            </p:txBody>
          </p:sp>
          <p:sp>
            <p:nvSpPr>
              <p:cNvPr id="379" name="Rectangle 378"/>
              <p:cNvSpPr/>
              <p:nvPr/>
            </p:nvSpPr>
            <p:spPr bwMode="auto">
              <a:xfrm>
                <a:off x="8204073" y="5651920"/>
                <a:ext cx="880106" cy="338628"/>
              </a:xfrm>
              <a:prstGeom prst="rect">
                <a:avLst/>
              </a:prstGeom>
              <a:grp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fontScale="92500" lnSpcReduction="20000"/>
              </a:bodyPr>
              <a:lstStyle/>
              <a:p>
                <a:pPr algn="ctr" defTabSz="1461590" fontAlgn="base">
                  <a:spcBef>
                    <a:spcPct val="0"/>
                  </a:spcBef>
                  <a:spcAft>
                    <a:spcPct val="0"/>
                  </a:spcAft>
                </a:pPr>
                <a:endParaRPr lang="en-US" sz="500" dirty="0">
                  <a:solidFill>
                    <a:srgbClr val="FFFFFF"/>
                  </a:solidFill>
                  <a:latin typeface="Arial" charset="0"/>
                  <a:cs typeface="Arial" charset="0"/>
                </a:endParaRPr>
              </a:p>
            </p:txBody>
          </p:sp>
        </p:grpSp>
        <p:grpSp>
          <p:nvGrpSpPr>
            <p:cNvPr id="119" name="Group 118"/>
            <p:cNvGrpSpPr/>
            <p:nvPr/>
          </p:nvGrpSpPr>
          <p:grpSpPr>
            <a:xfrm>
              <a:off x="7716206" y="3317995"/>
              <a:ext cx="473252" cy="799986"/>
              <a:chOff x="6083300" y="3194050"/>
              <a:chExt cx="512763" cy="866775"/>
            </a:xfrm>
            <a:solidFill>
              <a:schemeClr val="accent1"/>
            </a:solidFill>
          </p:grpSpPr>
          <p:sp>
            <p:nvSpPr>
              <p:cNvPr id="120" name="Freeform 34"/>
              <p:cNvSpPr>
                <a:spLocks noEditPoints="1"/>
              </p:cNvSpPr>
              <p:nvPr/>
            </p:nvSpPr>
            <p:spPr bwMode="auto">
              <a:xfrm>
                <a:off x="6083300" y="3194050"/>
                <a:ext cx="512763" cy="866775"/>
              </a:xfrm>
              <a:custGeom>
                <a:avLst/>
                <a:gdLst>
                  <a:gd name="T0" fmla="*/ 582 w 632"/>
                  <a:gd name="T1" fmla="*/ 0 h 1070"/>
                  <a:gd name="T2" fmla="*/ 50 w 632"/>
                  <a:gd name="T3" fmla="*/ 0 h 1070"/>
                  <a:gd name="T4" fmla="*/ 0 w 632"/>
                  <a:gd name="T5" fmla="*/ 50 h 1070"/>
                  <a:gd name="T6" fmla="*/ 0 w 632"/>
                  <a:gd name="T7" fmla="*/ 1020 h 1070"/>
                  <a:gd name="T8" fmla="*/ 50 w 632"/>
                  <a:gd name="T9" fmla="*/ 1070 h 1070"/>
                  <a:gd name="T10" fmla="*/ 582 w 632"/>
                  <a:gd name="T11" fmla="*/ 1070 h 1070"/>
                  <a:gd name="T12" fmla="*/ 632 w 632"/>
                  <a:gd name="T13" fmla="*/ 1020 h 1070"/>
                  <a:gd name="T14" fmla="*/ 632 w 632"/>
                  <a:gd name="T15" fmla="*/ 50 h 1070"/>
                  <a:gd name="T16" fmla="*/ 582 w 632"/>
                  <a:gd name="T17" fmla="*/ 0 h 1070"/>
                  <a:gd name="T18" fmla="*/ 316 w 632"/>
                  <a:gd name="T19" fmla="*/ 998 h 1070"/>
                  <a:gd name="T20" fmla="*/ 257 w 632"/>
                  <a:gd name="T21" fmla="*/ 939 h 1070"/>
                  <a:gd name="T22" fmla="*/ 316 w 632"/>
                  <a:gd name="T23" fmla="*/ 880 h 1070"/>
                  <a:gd name="T24" fmla="*/ 375 w 632"/>
                  <a:gd name="T25" fmla="*/ 939 h 1070"/>
                  <a:gd name="T26" fmla="*/ 316 w 632"/>
                  <a:gd name="T27" fmla="*/ 998 h 1070"/>
                  <a:gd name="T28" fmla="*/ 560 w 632"/>
                  <a:gd name="T29" fmla="*/ 834 h 1070"/>
                  <a:gd name="T30" fmla="*/ 68 w 632"/>
                  <a:gd name="T31" fmla="*/ 834 h 1070"/>
                  <a:gd name="T32" fmla="*/ 68 w 632"/>
                  <a:gd name="T33" fmla="*/ 125 h 1070"/>
                  <a:gd name="T34" fmla="*/ 560 w 632"/>
                  <a:gd name="T35" fmla="*/ 125 h 1070"/>
                  <a:gd name="T36" fmla="*/ 560 w 632"/>
                  <a:gd name="T37" fmla="*/ 834 h 10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32" h="1070">
                    <a:moveTo>
                      <a:pt x="582" y="0"/>
                    </a:moveTo>
                    <a:cubicBezTo>
                      <a:pt x="50" y="0"/>
                      <a:pt x="50" y="0"/>
                      <a:pt x="50" y="0"/>
                    </a:cubicBezTo>
                    <a:cubicBezTo>
                      <a:pt x="23" y="0"/>
                      <a:pt x="0" y="22"/>
                      <a:pt x="0" y="50"/>
                    </a:cubicBezTo>
                    <a:cubicBezTo>
                      <a:pt x="0" y="1020"/>
                      <a:pt x="0" y="1020"/>
                      <a:pt x="0" y="1020"/>
                    </a:cubicBezTo>
                    <a:cubicBezTo>
                      <a:pt x="0" y="1047"/>
                      <a:pt x="23" y="1070"/>
                      <a:pt x="50" y="1070"/>
                    </a:cubicBezTo>
                    <a:cubicBezTo>
                      <a:pt x="582" y="1070"/>
                      <a:pt x="582" y="1070"/>
                      <a:pt x="582" y="1070"/>
                    </a:cubicBezTo>
                    <a:cubicBezTo>
                      <a:pt x="609" y="1070"/>
                      <a:pt x="632" y="1047"/>
                      <a:pt x="632" y="1020"/>
                    </a:cubicBezTo>
                    <a:cubicBezTo>
                      <a:pt x="632" y="50"/>
                      <a:pt x="632" y="50"/>
                      <a:pt x="632" y="50"/>
                    </a:cubicBezTo>
                    <a:cubicBezTo>
                      <a:pt x="632" y="22"/>
                      <a:pt x="609" y="0"/>
                      <a:pt x="582" y="0"/>
                    </a:cubicBezTo>
                    <a:close/>
                    <a:moveTo>
                      <a:pt x="316" y="998"/>
                    </a:moveTo>
                    <a:cubicBezTo>
                      <a:pt x="284" y="998"/>
                      <a:pt x="257" y="971"/>
                      <a:pt x="257" y="939"/>
                    </a:cubicBezTo>
                    <a:cubicBezTo>
                      <a:pt x="257" y="906"/>
                      <a:pt x="284" y="880"/>
                      <a:pt x="316" y="880"/>
                    </a:cubicBezTo>
                    <a:cubicBezTo>
                      <a:pt x="348" y="880"/>
                      <a:pt x="375" y="906"/>
                      <a:pt x="375" y="939"/>
                    </a:cubicBezTo>
                    <a:cubicBezTo>
                      <a:pt x="375" y="971"/>
                      <a:pt x="348" y="998"/>
                      <a:pt x="316" y="998"/>
                    </a:cubicBezTo>
                    <a:close/>
                    <a:moveTo>
                      <a:pt x="560" y="834"/>
                    </a:moveTo>
                    <a:cubicBezTo>
                      <a:pt x="68" y="834"/>
                      <a:pt x="68" y="834"/>
                      <a:pt x="68" y="834"/>
                    </a:cubicBezTo>
                    <a:cubicBezTo>
                      <a:pt x="68" y="125"/>
                      <a:pt x="68" y="125"/>
                      <a:pt x="68" y="125"/>
                    </a:cubicBezTo>
                    <a:cubicBezTo>
                      <a:pt x="560" y="125"/>
                      <a:pt x="560" y="125"/>
                      <a:pt x="560" y="125"/>
                    </a:cubicBezTo>
                    <a:lnTo>
                      <a:pt x="560" y="8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21" name="Rectangle 35"/>
              <p:cNvSpPr>
                <a:spLocks noChangeArrowheads="1"/>
              </p:cNvSpPr>
              <p:nvPr/>
            </p:nvSpPr>
            <p:spPr bwMode="auto">
              <a:xfrm>
                <a:off x="6191250" y="3349625"/>
                <a:ext cx="117475" cy="1174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22" name="Rectangle 36"/>
              <p:cNvSpPr>
                <a:spLocks noChangeArrowheads="1"/>
              </p:cNvSpPr>
              <p:nvPr/>
            </p:nvSpPr>
            <p:spPr bwMode="auto">
              <a:xfrm>
                <a:off x="6370638" y="3349625"/>
                <a:ext cx="117475" cy="1174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23" name="Rectangle 37"/>
              <p:cNvSpPr>
                <a:spLocks noChangeArrowheads="1"/>
              </p:cNvSpPr>
              <p:nvPr/>
            </p:nvSpPr>
            <p:spPr bwMode="auto">
              <a:xfrm>
                <a:off x="6191250" y="3519488"/>
                <a:ext cx="117475" cy="1174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24" name="Rectangle 38"/>
              <p:cNvSpPr>
                <a:spLocks noChangeArrowheads="1"/>
              </p:cNvSpPr>
              <p:nvPr/>
            </p:nvSpPr>
            <p:spPr bwMode="auto">
              <a:xfrm>
                <a:off x="6370638" y="3519488"/>
                <a:ext cx="117475" cy="1174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25" name="Rectangle 39"/>
              <p:cNvSpPr>
                <a:spLocks noChangeArrowheads="1"/>
              </p:cNvSpPr>
              <p:nvPr/>
            </p:nvSpPr>
            <p:spPr bwMode="auto">
              <a:xfrm>
                <a:off x="6191250" y="3694113"/>
                <a:ext cx="117475" cy="1174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26" name="Rectangle 40"/>
              <p:cNvSpPr>
                <a:spLocks noChangeArrowheads="1"/>
              </p:cNvSpPr>
              <p:nvPr/>
            </p:nvSpPr>
            <p:spPr bwMode="auto">
              <a:xfrm>
                <a:off x="6370638" y="3694113"/>
                <a:ext cx="117475" cy="1174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grpSp>
        <p:grpSp>
          <p:nvGrpSpPr>
            <p:cNvPr id="111" name="Group 110"/>
            <p:cNvGrpSpPr/>
            <p:nvPr/>
          </p:nvGrpSpPr>
          <p:grpSpPr>
            <a:xfrm>
              <a:off x="8121547" y="1338082"/>
              <a:ext cx="593725" cy="455613"/>
              <a:chOff x="7011988" y="2452688"/>
              <a:chExt cx="593725" cy="455612"/>
            </a:xfrm>
            <a:solidFill>
              <a:schemeClr val="accent1"/>
            </a:solidFill>
          </p:grpSpPr>
          <p:sp>
            <p:nvSpPr>
              <p:cNvPr id="112" name="Freeform 26"/>
              <p:cNvSpPr>
                <a:spLocks noEditPoints="1"/>
              </p:cNvSpPr>
              <p:nvPr/>
            </p:nvSpPr>
            <p:spPr bwMode="auto">
              <a:xfrm>
                <a:off x="7011988" y="2452688"/>
                <a:ext cx="593725" cy="455612"/>
              </a:xfrm>
              <a:custGeom>
                <a:avLst/>
                <a:gdLst>
                  <a:gd name="T0" fmla="*/ 691 w 733"/>
                  <a:gd name="T1" fmla="*/ 0 h 563"/>
                  <a:gd name="T2" fmla="*/ 42 w 733"/>
                  <a:gd name="T3" fmla="*/ 0 h 563"/>
                  <a:gd name="T4" fmla="*/ 0 w 733"/>
                  <a:gd name="T5" fmla="*/ 43 h 563"/>
                  <a:gd name="T6" fmla="*/ 0 w 733"/>
                  <a:gd name="T7" fmla="*/ 521 h 563"/>
                  <a:gd name="T8" fmla="*/ 42 w 733"/>
                  <a:gd name="T9" fmla="*/ 563 h 563"/>
                  <a:gd name="T10" fmla="*/ 691 w 733"/>
                  <a:gd name="T11" fmla="*/ 563 h 563"/>
                  <a:gd name="T12" fmla="*/ 733 w 733"/>
                  <a:gd name="T13" fmla="*/ 521 h 563"/>
                  <a:gd name="T14" fmla="*/ 733 w 733"/>
                  <a:gd name="T15" fmla="*/ 43 h 563"/>
                  <a:gd name="T16" fmla="*/ 691 w 733"/>
                  <a:gd name="T17" fmla="*/ 0 h 563"/>
                  <a:gd name="T18" fmla="*/ 702 w 733"/>
                  <a:gd name="T19" fmla="*/ 521 h 563"/>
                  <a:gd name="T20" fmla="*/ 691 w 733"/>
                  <a:gd name="T21" fmla="*/ 533 h 563"/>
                  <a:gd name="T22" fmla="*/ 42 w 733"/>
                  <a:gd name="T23" fmla="*/ 533 h 563"/>
                  <a:gd name="T24" fmla="*/ 31 w 733"/>
                  <a:gd name="T25" fmla="*/ 521 h 563"/>
                  <a:gd name="T26" fmla="*/ 31 w 733"/>
                  <a:gd name="T27" fmla="*/ 122 h 563"/>
                  <a:gd name="T28" fmla="*/ 702 w 733"/>
                  <a:gd name="T29" fmla="*/ 122 h 563"/>
                  <a:gd name="T30" fmla="*/ 702 w 733"/>
                  <a:gd name="T31" fmla="*/ 521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33" h="563">
                    <a:moveTo>
                      <a:pt x="691" y="0"/>
                    </a:moveTo>
                    <a:cubicBezTo>
                      <a:pt x="42" y="0"/>
                      <a:pt x="42" y="0"/>
                      <a:pt x="42" y="0"/>
                    </a:cubicBezTo>
                    <a:cubicBezTo>
                      <a:pt x="19" y="0"/>
                      <a:pt x="0" y="19"/>
                      <a:pt x="0" y="43"/>
                    </a:cubicBezTo>
                    <a:cubicBezTo>
                      <a:pt x="0" y="521"/>
                      <a:pt x="0" y="521"/>
                      <a:pt x="0" y="521"/>
                    </a:cubicBezTo>
                    <a:cubicBezTo>
                      <a:pt x="0" y="545"/>
                      <a:pt x="19" y="563"/>
                      <a:pt x="42" y="563"/>
                    </a:cubicBezTo>
                    <a:cubicBezTo>
                      <a:pt x="691" y="563"/>
                      <a:pt x="691" y="563"/>
                      <a:pt x="691" y="563"/>
                    </a:cubicBezTo>
                    <a:cubicBezTo>
                      <a:pt x="714" y="563"/>
                      <a:pt x="733" y="545"/>
                      <a:pt x="733" y="521"/>
                    </a:cubicBezTo>
                    <a:cubicBezTo>
                      <a:pt x="733" y="43"/>
                      <a:pt x="733" y="43"/>
                      <a:pt x="733" y="43"/>
                    </a:cubicBezTo>
                    <a:cubicBezTo>
                      <a:pt x="733" y="19"/>
                      <a:pt x="714" y="0"/>
                      <a:pt x="691" y="0"/>
                    </a:cubicBezTo>
                    <a:close/>
                    <a:moveTo>
                      <a:pt x="702" y="521"/>
                    </a:moveTo>
                    <a:cubicBezTo>
                      <a:pt x="702" y="528"/>
                      <a:pt x="697" y="533"/>
                      <a:pt x="691" y="533"/>
                    </a:cubicBezTo>
                    <a:cubicBezTo>
                      <a:pt x="42" y="533"/>
                      <a:pt x="42" y="533"/>
                      <a:pt x="42" y="533"/>
                    </a:cubicBezTo>
                    <a:cubicBezTo>
                      <a:pt x="36" y="533"/>
                      <a:pt x="31" y="528"/>
                      <a:pt x="31" y="521"/>
                    </a:cubicBezTo>
                    <a:cubicBezTo>
                      <a:pt x="31" y="122"/>
                      <a:pt x="31" y="122"/>
                      <a:pt x="31" y="122"/>
                    </a:cubicBezTo>
                    <a:cubicBezTo>
                      <a:pt x="702" y="122"/>
                      <a:pt x="702" y="122"/>
                      <a:pt x="702" y="122"/>
                    </a:cubicBezTo>
                    <a:lnTo>
                      <a:pt x="702" y="5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13" name="Rectangle 28"/>
              <p:cNvSpPr>
                <a:spLocks noChangeArrowheads="1"/>
              </p:cNvSpPr>
              <p:nvPr/>
            </p:nvSpPr>
            <p:spPr bwMode="auto">
              <a:xfrm>
                <a:off x="7100888" y="2593975"/>
                <a:ext cx="101600" cy="103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14" name="Rectangle 29"/>
              <p:cNvSpPr>
                <a:spLocks noChangeArrowheads="1"/>
              </p:cNvSpPr>
              <p:nvPr/>
            </p:nvSpPr>
            <p:spPr bwMode="auto">
              <a:xfrm>
                <a:off x="7258050" y="2593975"/>
                <a:ext cx="101600" cy="103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15" name="Rectangle 30"/>
              <p:cNvSpPr>
                <a:spLocks noChangeArrowheads="1"/>
              </p:cNvSpPr>
              <p:nvPr/>
            </p:nvSpPr>
            <p:spPr bwMode="auto">
              <a:xfrm>
                <a:off x="7415213" y="2593975"/>
                <a:ext cx="101600" cy="103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16" name="Rectangle 31"/>
              <p:cNvSpPr>
                <a:spLocks noChangeArrowheads="1"/>
              </p:cNvSpPr>
              <p:nvPr/>
            </p:nvSpPr>
            <p:spPr bwMode="auto">
              <a:xfrm>
                <a:off x="7100888" y="2743200"/>
                <a:ext cx="101600" cy="103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17" name="Rectangle 32"/>
              <p:cNvSpPr>
                <a:spLocks noChangeArrowheads="1"/>
              </p:cNvSpPr>
              <p:nvPr/>
            </p:nvSpPr>
            <p:spPr bwMode="auto">
              <a:xfrm>
                <a:off x="7258050" y="2743200"/>
                <a:ext cx="101600" cy="103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18" name="Rectangle 33"/>
              <p:cNvSpPr>
                <a:spLocks noChangeArrowheads="1"/>
              </p:cNvSpPr>
              <p:nvPr/>
            </p:nvSpPr>
            <p:spPr bwMode="auto">
              <a:xfrm>
                <a:off x="7415213" y="2743200"/>
                <a:ext cx="101600" cy="103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grpSp>
        <p:sp>
          <p:nvSpPr>
            <p:cNvPr id="9" name="Rounded Rectangle 8"/>
            <p:cNvSpPr/>
            <p:nvPr/>
          </p:nvSpPr>
          <p:spPr bwMode="auto">
            <a:xfrm>
              <a:off x="7613679" y="1560482"/>
              <a:ext cx="911093" cy="701676"/>
            </a:xfrm>
            <a:prstGeom prst="roundRect">
              <a:avLst>
                <a:gd name="adj" fmla="val 8142"/>
              </a:avLst>
            </a:prstGeom>
            <a:solidFill>
              <a:schemeClr val="tx1"/>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endParaRPr lang="en-US" dirty="0">
                <a:solidFill>
                  <a:srgbClr val="FFFFFF"/>
                </a:solidFill>
                <a:latin typeface="Arial" charset="0"/>
                <a:cs typeface="Arial" charset="0"/>
              </a:endParaRPr>
            </a:p>
          </p:txBody>
        </p:sp>
        <p:grpSp>
          <p:nvGrpSpPr>
            <p:cNvPr id="142" name="Group 141"/>
            <p:cNvGrpSpPr/>
            <p:nvPr/>
          </p:nvGrpSpPr>
          <p:grpSpPr>
            <a:xfrm>
              <a:off x="7613678" y="1560482"/>
              <a:ext cx="915988" cy="701676"/>
              <a:chOff x="5953125" y="2249488"/>
              <a:chExt cx="915988" cy="701675"/>
            </a:xfrm>
            <a:solidFill>
              <a:schemeClr val="accent1"/>
            </a:solidFill>
          </p:grpSpPr>
          <p:sp>
            <p:nvSpPr>
              <p:cNvPr id="143" name="Freeform 5"/>
              <p:cNvSpPr>
                <a:spLocks/>
              </p:cNvSpPr>
              <p:nvPr/>
            </p:nvSpPr>
            <p:spPr bwMode="auto">
              <a:xfrm>
                <a:off x="6237288" y="2603500"/>
                <a:ext cx="20638" cy="20637"/>
              </a:xfrm>
              <a:custGeom>
                <a:avLst/>
                <a:gdLst>
                  <a:gd name="T0" fmla="*/ 2 w 25"/>
                  <a:gd name="T1" fmla="*/ 25 h 25"/>
                  <a:gd name="T2" fmla="*/ 23 w 25"/>
                  <a:gd name="T3" fmla="*/ 25 h 25"/>
                  <a:gd name="T4" fmla="*/ 24 w 25"/>
                  <a:gd name="T5" fmla="*/ 22 h 25"/>
                  <a:gd name="T6" fmla="*/ 3 w 25"/>
                  <a:gd name="T7" fmla="*/ 1 h 25"/>
                  <a:gd name="T8" fmla="*/ 0 w 25"/>
                  <a:gd name="T9" fmla="*/ 2 h 25"/>
                  <a:gd name="T10" fmla="*/ 0 w 25"/>
                  <a:gd name="T11" fmla="*/ 23 h 25"/>
                  <a:gd name="T12" fmla="*/ 2 w 25"/>
                  <a:gd name="T13" fmla="*/ 25 h 25"/>
                </a:gdLst>
                <a:ahLst/>
                <a:cxnLst>
                  <a:cxn ang="0">
                    <a:pos x="T0" y="T1"/>
                  </a:cxn>
                  <a:cxn ang="0">
                    <a:pos x="T2" y="T3"/>
                  </a:cxn>
                  <a:cxn ang="0">
                    <a:pos x="T4" y="T5"/>
                  </a:cxn>
                  <a:cxn ang="0">
                    <a:pos x="T6" y="T7"/>
                  </a:cxn>
                  <a:cxn ang="0">
                    <a:pos x="T8" y="T9"/>
                  </a:cxn>
                  <a:cxn ang="0">
                    <a:pos x="T10" y="T11"/>
                  </a:cxn>
                  <a:cxn ang="0">
                    <a:pos x="T12" y="T13"/>
                  </a:cxn>
                </a:cxnLst>
                <a:rect l="0" t="0" r="r" b="b"/>
                <a:pathLst>
                  <a:path w="25" h="25">
                    <a:moveTo>
                      <a:pt x="2" y="25"/>
                    </a:moveTo>
                    <a:cubicBezTo>
                      <a:pt x="23" y="25"/>
                      <a:pt x="23" y="25"/>
                      <a:pt x="23" y="25"/>
                    </a:cubicBezTo>
                    <a:cubicBezTo>
                      <a:pt x="24" y="25"/>
                      <a:pt x="25" y="23"/>
                      <a:pt x="24" y="22"/>
                    </a:cubicBezTo>
                    <a:cubicBezTo>
                      <a:pt x="3" y="1"/>
                      <a:pt x="3" y="1"/>
                      <a:pt x="3" y="1"/>
                    </a:cubicBezTo>
                    <a:cubicBezTo>
                      <a:pt x="2" y="0"/>
                      <a:pt x="0" y="1"/>
                      <a:pt x="0" y="2"/>
                    </a:cubicBezTo>
                    <a:cubicBezTo>
                      <a:pt x="0" y="23"/>
                      <a:pt x="0" y="23"/>
                      <a:pt x="0" y="23"/>
                    </a:cubicBezTo>
                    <a:cubicBezTo>
                      <a:pt x="0" y="24"/>
                      <a:pt x="1" y="25"/>
                      <a:pt x="2"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44" name="Freeform 6"/>
              <p:cNvSpPr>
                <a:spLocks/>
              </p:cNvSpPr>
              <p:nvPr/>
            </p:nvSpPr>
            <p:spPr bwMode="auto">
              <a:xfrm>
                <a:off x="6140450" y="2603500"/>
                <a:ext cx="20638" cy="20637"/>
              </a:xfrm>
              <a:custGeom>
                <a:avLst/>
                <a:gdLst>
                  <a:gd name="T0" fmla="*/ 2 w 25"/>
                  <a:gd name="T1" fmla="*/ 25 h 25"/>
                  <a:gd name="T2" fmla="*/ 23 w 25"/>
                  <a:gd name="T3" fmla="*/ 25 h 25"/>
                  <a:gd name="T4" fmla="*/ 24 w 25"/>
                  <a:gd name="T5" fmla="*/ 22 h 25"/>
                  <a:gd name="T6" fmla="*/ 3 w 25"/>
                  <a:gd name="T7" fmla="*/ 1 h 25"/>
                  <a:gd name="T8" fmla="*/ 0 w 25"/>
                  <a:gd name="T9" fmla="*/ 2 h 25"/>
                  <a:gd name="T10" fmla="*/ 0 w 25"/>
                  <a:gd name="T11" fmla="*/ 23 h 25"/>
                  <a:gd name="T12" fmla="*/ 2 w 25"/>
                  <a:gd name="T13" fmla="*/ 25 h 25"/>
                </a:gdLst>
                <a:ahLst/>
                <a:cxnLst>
                  <a:cxn ang="0">
                    <a:pos x="T0" y="T1"/>
                  </a:cxn>
                  <a:cxn ang="0">
                    <a:pos x="T2" y="T3"/>
                  </a:cxn>
                  <a:cxn ang="0">
                    <a:pos x="T4" y="T5"/>
                  </a:cxn>
                  <a:cxn ang="0">
                    <a:pos x="T6" y="T7"/>
                  </a:cxn>
                  <a:cxn ang="0">
                    <a:pos x="T8" y="T9"/>
                  </a:cxn>
                  <a:cxn ang="0">
                    <a:pos x="T10" y="T11"/>
                  </a:cxn>
                  <a:cxn ang="0">
                    <a:pos x="T12" y="T13"/>
                  </a:cxn>
                </a:cxnLst>
                <a:rect l="0" t="0" r="r" b="b"/>
                <a:pathLst>
                  <a:path w="25" h="25">
                    <a:moveTo>
                      <a:pt x="2" y="25"/>
                    </a:moveTo>
                    <a:cubicBezTo>
                      <a:pt x="23" y="25"/>
                      <a:pt x="23" y="25"/>
                      <a:pt x="23" y="25"/>
                    </a:cubicBezTo>
                    <a:cubicBezTo>
                      <a:pt x="24" y="25"/>
                      <a:pt x="25" y="23"/>
                      <a:pt x="24" y="22"/>
                    </a:cubicBezTo>
                    <a:cubicBezTo>
                      <a:pt x="3" y="1"/>
                      <a:pt x="3" y="1"/>
                      <a:pt x="3" y="1"/>
                    </a:cubicBezTo>
                    <a:cubicBezTo>
                      <a:pt x="2" y="0"/>
                      <a:pt x="0" y="1"/>
                      <a:pt x="0" y="2"/>
                    </a:cubicBezTo>
                    <a:cubicBezTo>
                      <a:pt x="0" y="23"/>
                      <a:pt x="0" y="23"/>
                      <a:pt x="0" y="23"/>
                    </a:cubicBezTo>
                    <a:cubicBezTo>
                      <a:pt x="0" y="24"/>
                      <a:pt x="1" y="25"/>
                      <a:pt x="2"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45" name="Rectangle 7"/>
              <p:cNvSpPr>
                <a:spLocks noChangeArrowheads="1"/>
              </p:cNvSpPr>
              <p:nvPr/>
            </p:nvSpPr>
            <p:spPr bwMode="auto">
              <a:xfrm>
                <a:off x="6199188" y="2763838"/>
                <a:ext cx="50800" cy="174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46" name="Rectangle 8"/>
              <p:cNvSpPr>
                <a:spLocks noChangeArrowheads="1"/>
              </p:cNvSpPr>
              <p:nvPr/>
            </p:nvSpPr>
            <p:spPr bwMode="auto">
              <a:xfrm>
                <a:off x="6199188" y="2747963"/>
                <a:ext cx="50800" cy="95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47" name="Rectangle 9"/>
              <p:cNvSpPr>
                <a:spLocks noChangeArrowheads="1"/>
              </p:cNvSpPr>
              <p:nvPr/>
            </p:nvSpPr>
            <p:spPr bwMode="auto">
              <a:xfrm>
                <a:off x="6103938" y="2747963"/>
                <a:ext cx="50800" cy="95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48" name="Oval 10"/>
              <p:cNvSpPr>
                <a:spLocks noChangeArrowheads="1"/>
              </p:cNvSpPr>
              <p:nvPr/>
            </p:nvSpPr>
            <p:spPr bwMode="auto">
              <a:xfrm>
                <a:off x="6142038" y="2819400"/>
                <a:ext cx="9525" cy="95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49" name="Rectangle 11"/>
              <p:cNvSpPr>
                <a:spLocks noChangeArrowheads="1"/>
              </p:cNvSpPr>
              <p:nvPr/>
            </p:nvSpPr>
            <p:spPr bwMode="auto">
              <a:xfrm>
                <a:off x="6103938" y="2763838"/>
                <a:ext cx="50800" cy="174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51" name="Oval 12"/>
              <p:cNvSpPr>
                <a:spLocks noChangeArrowheads="1"/>
              </p:cNvSpPr>
              <p:nvPr/>
            </p:nvSpPr>
            <p:spPr bwMode="auto">
              <a:xfrm>
                <a:off x="6237288" y="2819400"/>
                <a:ext cx="9525" cy="95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79" name="Rectangle 13"/>
              <p:cNvSpPr>
                <a:spLocks noChangeArrowheads="1"/>
              </p:cNvSpPr>
              <p:nvPr/>
            </p:nvSpPr>
            <p:spPr bwMode="auto">
              <a:xfrm>
                <a:off x="6002338" y="2303463"/>
                <a:ext cx="665163" cy="730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82" name="Freeform 14"/>
              <p:cNvSpPr>
                <a:spLocks/>
              </p:cNvSpPr>
              <p:nvPr/>
            </p:nvSpPr>
            <p:spPr bwMode="auto">
              <a:xfrm>
                <a:off x="6359525" y="2470150"/>
                <a:ext cx="17463" cy="30162"/>
              </a:xfrm>
              <a:custGeom>
                <a:avLst/>
                <a:gdLst>
                  <a:gd name="T0" fmla="*/ 15 w 22"/>
                  <a:gd name="T1" fmla="*/ 17 h 38"/>
                  <a:gd name="T2" fmla="*/ 11 w 22"/>
                  <a:gd name="T3" fmla="*/ 0 h 38"/>
                  <a:gd name="T4" fmla="*/ 11 w 22"/>
                  <a:gd name="T5" fmla="*/ 0 h 38"/>
                  <a:gd name="T6" fmla="*/ 6 w 22"/>
                  <a:gd name="T7" fmla="*/ 17 h 38"/>
                  <a:gd name="T8" fmla="*/ 0 w 22"/>
                  <a:gd name="T9" fmla="*/ 38 h 38"/>
                  <a:gd name="T10" fmla="*/ 22 w 22"/>
                  <a:gd name="T11" fmla="*/ 38 h 38"/>
                  <a:gd name="T12" fmla="*/ 15 w 22"/>
                  <a:gd name="T13" fmla="*/ 17 h 38"/>
                </a:gdLst>
                <a:ahLst/>
                <a:cxnLst>
                  <a:cxn ang="0">
                    <a:pos x="T0" y="T1"/>
                  </a:cxn>
                  <a:cxn ang="0">
                    <a:pos x="T2" y="T3"/>
                  </a:cxn>
                  <a:cxn ang="0">
                    <a:pos x="T4" y="T5"/>
                  </a:cxn>
                  <a:cxn ang="0">
                    <a:pos x="T6" y="T7"/>
                  </a:cxn>
                  <a:cxn ang="0">
                    <a:pos x="T8" y="T9"/>
                  </a:cxn>
                  <a:cxn ang="0">
                    <a:pos x="T10" y="T11"/>
                  </a:cxn>
                  <a:cxn ang="0">
                    <a:pos x="T12" y="T13"/>
                  </a:cxn>
                </a:cxnLst>
                <a:rect l="0" t="0" r="r" b="b"/>
                <a:pathLst>
                  <a:path w="22" h="38">
                    <a:moveTo>
                      <a:pt x="15" y="17"/>
                    </a:moveTo>
                    <a:cubicBezTo>
                      <a:pt x="14" y="11"/>
                      <a:pt x="12" y="5"/>
                      <a:pt x="11" y="0"/>
                    </a:cubicBezTo>
                    <a:cubicBezTo>
                      <a:pt x="11" y="0"/>
                      <a:pt x="11" y="0"/>
                      <a:pt x="11" y="0"/>
                    </a:cubicBezTo>
                    <a:cubicBezTo>
                      <a:pt x="9" y="5"/>
                      <a:pt x="8" y="11"/>
                      <a:pt x="6" y="17"/>
                    </a:cubicBezTo>
                    <a:cubicBezTo>
                      <a:pt x="0" y="38"/>
                      <a:pt x="0" y="38"/>
                      <a:pt x="0" y="38"/>
                    </a:cubicBezTo>
                    <a:cubicBezTo>
                      <a:pt x="22" y="38"/>
                      <a:pt x="22" y="38"/>
                      <a:pt x="22" y="38"/>
                    </a:cubicBezTo>
                    <a:lnTo>
                      <a:pt x="15"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89" name="Freeform 15"/>
              <p:cNvSpPr>
                <a:spLocks/>
              </p:cNvSpPr>
              <p:nvPr/>
            </p:nvSpPr>
            <p:spPr bwMode="auto">
              <a:xfrm>
                <a:off x="6421438" y="2489200"/>
                <a:ext cx="25400" cy="31750"/>
              </a:xfrm>
              <a:custGeom>
                <a:avLst/>
                <a:gdLst>
                  <a:gd name="T0" fmla="*/ 15 w 31"/>
                  <a:gd name="T1" fmla="*/ 0 h 41"/>
                  <a:gd name="T2" fmla="*/ 1 w 31"/>
                  <a:gd name="T3" fmla="*/ 12 h 41"/>
                  <a:gd name="T4" fmla="*/ 0 w 31"/>
                  <a:gd name="T5" fmla="*/ 16 h 41"/>
                  <a:gd name="T6" fmla="*/ 0 w 31"/>
                  <a:gd name="T7" fmla="*/ 26 h 41"/>
                  <a:gd name="T8" fmla="*/ 1 w 31"/>
                  <a:gd name="T9" fmla="*/ 30 h 41"/>
                  <a:gd name="T10" fmla="*/ 15 w 31"/>
                  <a:gd name="T11" fmla="*/ 41 h 41"/>
                  <a:gd name="T12" fmla="*/ 31 w 31"/>
                  <a:gd name="T13" fmla="*/ 20 h 41"/>
                  <a:gd name="T14" fmla="*/ 15 w 31"/>
                  <a:gd name="T15" fmla="*/ 0 h 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41">
                    <a:moveTo>
                      <a:pt x="15" y="0"/>
                    </a:moveTo>
                    <a:cubicBezTo>
                      <a:pt x="9" y="0"/>
                      <a:pt x="3" y="5"/>
                      <a:pt x="1" y="12"/>
                    </a:cubicBezTo>
                    <a:cubicBezTo>
                      <a:pt x="1" y="13"/>
                      <a:pt x="0" y="15"/>
                      <a:pt x="0" y="16"/>
                    </a:cubicBezTo>
                    <a:cubicBezTo>
                      <a:pt x="0" y="26"/>
                      <a:pt x="0" y="26"/>
                      <a:pt x="0" y="26"/>
                    </a:cubicBezTo>
                    <a:cubicBezTo>
                      <a:pt x="0" y="27"/>
                      <a:pt x="0" y="29"/>
                      <a:pt x="1" y="30"/>
                    </a:cubicBezTo>
                    <a:cubicBezTo>
                      <a:pt x="2" y="37"/>
                      <a:pt x="8" y="41"/>
                      <a:pt x="15" y="41"/>
                    </a:cubicBezTo>
                    <a:cubicBezTo>
                      <a:pt x="25" y="41"/>
                      <a:pt x="31" y="33"/>
                      <a:pt x="31" y="20"/>
                    </a:cubicBezTo>
                    <a:cubicBezTo>
                      <a:pt x="31" y="9"/>
                      <a:pt x="26" y="0"/>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90" name="Freeform 16"/>
              <p:cNvSpPr>
                <a:spLocks/>
              </p:cNvSpPr>
              <p:nvPr/>
            </p:nvSpPr>
            <p:spPr bwMode="auto">
              <a:xfrm>
                <a:off x="6483350" y="2489200"/>
                <a:ext cx="25400" cy="31750"/>
              </a:xfrm>
              <a:custGeom>
                <a:avLst/>
                <a:gdLst>
                  <a:gd name="T0" fmla="*/ 14 w 31"/>
                  <a:gd name="T1" fmla="*/ 41 h 41"/>
                  <a:gd name="T2" fmla="*/ 31 w 31"/>
                  <a:gd name="T3" fmla="*/ 20 h 41"/>
                  <a:gd name="T4" fmla="*/ 15 w 31"/>
                  <a:gd name="T5" fmla="*/ 0 h 41"/>
                  <a:gd name="T6" fmla="*/ 1 w 31"/>
                  <a:gd name="T7" fmla="*/ 12 h 41"/>
                  <a:gd name="T8" fmla="*/ 0 w 31"/>
                  <a:gd name="T9" fmla="*/ 16 h 41"/>
                  <a:gd name="T10" fmla="*/ 0 w 31"/>
                  <a:gd name="T11" fmla="*/ 26 h 41"/>
                  <a:gd name="T12" fmla="*/ 0 w 31"/>
                  <a:gd name="T13" fmla="*/ 30 h 41"/>
                  <a:gd name="T14" fmla="*/ 14 w 31"/>
                  <a:gd name="T15" fmla="*/ 41 h 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41">
                    <a:moveTo>
                      <a:pt x="14" y="41"/>
                    </a:moveTo>
                    <a:cubicBezTo>
                      <a:pt x="25" y="41"/>
                      <a:pt x="31" y="33"/>
                      <a:pt x="31" y="20"/>
                    </a:cubicBezTo>
                    <a:cubicBezTo>
                      <a:pt x="31" y="9"/>
                      <a:pt x="25" y="0"/>
                      <a:pt x="15" y="0"/>
                    </a:cubicBezTo>
                    <a:cubicBezTo>
                      <a:pt x="8" y="0"/>
                      <a:pt x="2" y="5"/>
                      <a:pt x="1" y="12"/>
                    </a:cubicBezTo>
                    <a:cubicBezTo>
                      <a:pt x="0" y="13"/>
                      <a:pt x="0" y="15"/>
                      <a:pt x="0" y="16"/>
                    </a:cubicBezTo>
                    <a:cubicBezTo>
                      <a:pt x="0" y="26"/>
                      <a:pt x="0" y="26"/>
                      <a:pt x="0" y="26"/>
                    </a:cubicBezTo>
                    <a:cubicBezTo>
                      <a:pt x="0" y="27"/>
                      <a:pt x="0" y="29"/>
                      <a:pt x="0" y="30"/>
                    </a:cubicBezTo>
                    <a:cubicBezTo>
                      <a:pt x="2" y="37"/>
                      <a:pt x="8" y="41"/>
                      <a:pt x="14"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91" name="Freeform 17"/>
              <p:cNvSpPr>
                <a:spLocks/>
              </p:cNvSpPr>
              <p:nvPr/>
            </p:nvSpPr>
            <p:spPr bwMode="auto">
              <a:xfrm>
                <a:off x="6354763" y="2619375"/>
                <a:ext cx="34925" cy="50800"/>
              </a:xfrm>
              <a:custGeom>
                <a:avLst/>
                <a:gdLst>
                  <a:gd name="T0" fmla="*/ 11 w 43"/>
                  <a:gd name="T1" fmla="*/ 0 h 64"/>
                  <a:gd name="T2" fmla="*/ 0 w 43"/>
                  <a:gd name="T3" fmla="*/ 1 h 64"/>
                  <a:gd name="T4" fmla="*/ 0 w 43"/>
                  <a:gd name="T5" fmla="*/ 64 h 64"/>
                  <a:gd name="T6" fmla="*/ 9 w 43"/>
                  <a:gd name="T7" fmla="*/ 64 h 64"/>
                  <a:gd name="T8" fmla="*/ 43 w 43"/>
                  <a:gd name="T9" fmla="*/ 30 h 64"/>
                  <a:gd name="T10" fmla="*/ 11 w 43"/>
                  <a:gd name="T11" fmla="*/ 0 h 64"/>
                </a:gdLst>
                <a:ahLst/>
                <a:cxnLst>
                  <a:cxn ang="0">
                    <a:pos x="T0" y="T1"/>
                  </a:cxn>
                  <a:cxn ang="0">
                    <a:pos x="T2" y="T3"/>
                  </a:cxn>
                  <a:cxn ang="0">
                    <a:pos x="T4" y="T5"/>
                  </a:cxn>
                  <a:cxn ang="0">
                    <a:pos x="T6" y="T7"/>
                  </a:cxn>
                  <a:cxn ang="0">
                    <a:pos x="T8" y="T9"/>
                  </a:cxn>
                  <a:cxn ang="0">
                    <a:pos x="T10" y="T11"/>
                  </a:cxn>
                </a:cxnLst>
                <a:rect l="0" t="0" r="r" b="b"/>
                <a:pathLst>
                  <a:path w="43" h="64">
                    <a:moveTo>
                      <a:pt x="11" y="0"/>
                    </a:moveTo>
                    <a:cubicBezTo>
                      <a:pt x="6" y="0"/>
                      <a:pt x="3" y="0"/>
                      <a:pt x="0" y="1"/>
                    </a:cubicBezTo>
                    <a:cubicBezTo>
                      <a:pt x="0" y="64"/>
                      <a:pt x="0" y="64"/>
                      <a:pt x="0" y="64"/>
                    </a:cubicBezTo>
                    <a:cubicBezTo>
                      <a:pt x="3" y="64"/>
                      <a:pt x="6" y="64"/>
                      <a:pt x="9" y="64"/>
                    </a:cubicBezTo>
                    <a:cubicBezTo>
                      <a:pt x="30" y="64"/>
                      <a:pt x="43" y="53"/>
                      <a:pt x="43" y="30"/>
                    </a:cubicBezTo>
                    <a:cubicBezTo>
                      <a:pt x="43" y="11"/>
                      <a:pt x="32"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92" name="Freeform 18"/>
              <p:cNvSpPr>
                <a:spLocks/>
              </p:cNvSpPr>
              <p:nvPr/>
            </p:nvSpPr>
            <p:spPr bwMode="auto">
              <a:xfrm>
                <a:off x="6424613" y="2654300"/>
                <a:ext cx="17463" cy="17462"/>
              </a:xfrm>
              <a:custGeom>
                <a:avLst/>
                <a:gdLst>
                  <a:gd name="T0" fmla="*/ 0 w 22"/>
                  <a:gd name="T1" fmla="*/ 13 h 22"/>
                  <a:gd name="T2" fmla="*/ 9 w 22"/>
                  <a:gd name="T3" fmla="*/ 22 h 22"/>
                  <a:gd name="T4" fmla="*/ 21 w 22"/>
                  <a:gd name="T5" fmla="*/ 13 h 22"/>
                  <a:gd name="T6" fmla="*/ 22 w 22"/>
                  <a:gd name="T7" fmla="*/ 10 h 22"/>
                  <a:gd name="T8" fmla="*/ 22 w 22"/>
                  <a:gd name="T9" fmla="*/ 1 h 22"/>
                  <a:gd name="T10" fmla="*/ 0 w 22"/>
                  <a:gd name="T11" fmla="*/ 13 h 22"/>
                </a:gdLst>
                <a:ahLst/>
                <a:cxnLst>
                  <a:cxn ang="0">
                    <a:pos x="T0" y="T1"/>
                  </a:cxn>
                  <a:cxn ang="0">
                    <a:pos x="T2" y="T3"/>
                  </a:cxn>
                  <a:cxn ang="0">
                    <a:pos x="T4" y="T5"/>
                  </a:cxn>
                  <a:cxn ang="0">
                    <a:pos x="T6" y="T7"/>
                  </a:cxn>
                  <a:cxn ang="0">
                    <a:pos x="T8" y="T9"/>
                  </a:cxn>
                  <a:cxn ang="0">
                    <a:pos x="T10" y="T11"/>
                  </a:cxn>
                </a:cxnLst>
                <a:rect l="0" t="0" r="r" b="b"/>
                <a:pathLst>
                  <a:path w="22" h="22">
                    <a:moveTo>
                      <a:pt x="0" y="13"/>
                    </a:moveTo>
                    <a:cubicBezTo>
                      <a:pt x="0" y="19"/>
                      <a:pt x="4" y="22"/>
                      <a:pt x="9" y="22"/>
                    </a:cubicBezTo>
                    <a:cubicBezTo>
                      <a:pt x="15" y="22"/>
                      <a:pt x="20" y="18"/>
                      <a:pt x="21" y="13"/>
                    </a:cubicBezTo>
                    <a:cubicBezTo>
                      <a:pt x="22" y="12"/>
                      <a:pt x="22" y="11"/>
                      <a:pt x="22" y="10"/>
                    </a:cubicBezTo>
                    <a:cubicBezTo>
                      <a:pt x="22" y="1"/>
                      <a:pt x="22" y="1"/>
                      <a:pt x="22" y="1"/>
                    </a:cubicBezTo>
                    <a:cubicBezTo>
                      <a:pt x="10" y="0"/>
                      <a:pt x="0" y="3"/>
                      <a:pt x="0"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93" name="Freeform 19"/>
              <p:cNvSpPr>
                <a:spLocks/>
              </p:cNvSpPr>
              <p:nvPr/>
            </p:nvSpPr>
            <p:spPr bwMode="auto">
              <a:xfrm>
                <a:off x="6354763" y="2773363"/>
                <a:ext cx="34925" cy="50800"/>
              </a:xfrm>
              <a:custGeom>
                <a:avLst/>
                <a:gdLst>
                  <a:gd name="T0" fmla="*/ 11 w 43"/>
                  <a:gd name="T1" fmla="*/ 0 h 64"/>
                  <a:gd name="T2" fmla="*/ 0 w 43"/>
                  <a:gd name="T3" fmla="*/ 1 h 64"/>
                  <a:gd name="T4" fmla="*/ 0 w 43"/>
                  <a:gd name="T5" fmla="*/ 64 h 64"/>
                  <a:gd name="T6" fmla="*/ 9 w 43"/>
                  <a:gd name="T7" fmla="*/ 64 h 64"/>
                  <a:gd name="T8" fmla="*/ 43 w 43"/>
                  <a:gd name="T9" fmla="*/ 31 h 64"/>
                  <a:gd name="T10" fmla="*/ 11 w 43"/>
                  <a:gd name="T11" fmla="*/ 0 h 64"/>
                </a:gdLst>
                <a:ahLst/>
                <a:cxnLst>
                  <a:cxn ang="0">
                    <a:pos x="T0" y="T1"/>
                  </a:cxn>
                  <a:cxn ang="0">
                    <a:pos x="T2" y="T3"/>
                  </a:cxn>
                  <a:cxn ang="0">
                    <a:pos x="T4" y="T5"/>
                  </a:cxn>
                  <a:cxn ang="0">
                    <a:pos x="T6" y="T7"/>
                  </a:cxn>
                  <a:cxn ang="0">
                    <a:pos x="T8" y="T9"/>
                  </a:cxn>
                  <a:cxn ang="0">
                    <a:pos x="T10" y="T11"/>
                  </a:cxn>
                </a:cxnLst>
                <a:rect l="0" t="0" r="r" b="b"/>
                <a:pathLst>
                  <a:path w="43" h="64">
                    <a:moveTo>
                      <a:pt x="11" y="0"/>
                    </a:moveTo>
                    <a:cubicBezTo>
                      <a:pt x="6" y="0"/>
                      <a:pt x="3" y="0"/>
                      <a:pt x="0" y="1"/>
                    </a:cubicBezTo>
                    <a:cubicBezTo>
                      <a:pt x="0" y="64"/>
                      <a:pt x="0" y="64"/>
                      <a:pt x="0" y="64"/>
                    </a:cubicBezTo>
                    <a:cubicBezTo>
                      <a:pt x="3" y="64"/>
                      <a:pt x="6" y="64"/>
                      <a:pt x="9" y="64"/>
                    </a:cubicBezTo>
                    <a:cubicBezTo>
                      <a:pt x="30" y="64"/>
                      <a:pt x="43" y="53"/>
                      <a:pt x="43" y="31"/>
                    </a:cubicBezTo>
                    <a:cubicBezTo>
                      <a:pt x="43" y="11"/>
                      <a:pt x="32"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94" name="Freeform 20"/>
              <p:cNvSpPr>
                <a:spLocks/>
              </p:cNvSpPr>
              <p:nvPr/>
            </p:nvSpPr>
            <p:spPr bwMode="auto">
              <a:xfrm>
                <a:off x="6513513" y="2654300"/>
                <a:ext cx="17463" cy="17462"/>
              </a:xfrm>
              <a:custGeom>
                <a:avLst/>
                <a:gdLst>
                  <a:gd name="T0" fmla="*/ 22 w 22"/>
                  <a:gd name="T1" fmla="*/ 13 h 22"/>
                  <a:gd name="T2" fmla="*/ 22 w 22"/>
                  <a:gd name="T3" fmla="*/ 10 h 22"/>
                  <a:gd name="T4" fmla="*/ 22 w 22"/>
                  <a:gd name="T5" fmla="*/ 1 h 22"/>
                  <a:gd name="T6" fmla="*/ 0 w 22"/>
                  <a:gd name="T7" fmla="*/ 13 h 22"/>
                  <a:gd name="T8" fmla="*/ 9 w 22"/>
                  <a:gd name="T9" fmla="*/ 22 h 22"/>
                  <a:gd name="T10" fmla="*/ 22 w 22"/>
                  <a:gd name="T11" fmla="*/ 13 h 22"/>
                </a:gdLst>
                <a:ahLst/>
                <a:cxnLst>
                  <a:cxn ang="0">
                    <a:pos x="T0" y="T1"/>
                  </a:cxn>
                  <a:cxn ang="0">
                    <a:pos x="T2" y="T3"/>
                  </a:cxn>
                  <a:cxn ang="0">
                    <a:pos x="T4" y="T5"/>
                  </a:cxn>
                  <a:cxn ang="0">
                    <a:pos x="T6" y="T7"/>
                  </a:cxn>
                  <a:cxn ang="0">
                    <a:pos x="T8" y="T9"/>
                  </a:cxn>
                  <a:cxn ang="0">
                    <a:pos x="T10" y="T11"/>
                  </a:cxn>
                </a:cxnLst>
                <a:rect l="0" t="0" r="r" b="b"/>
                <a:pathLst>
                  <a:path w="22" h="22">
                    <a:moveTo>
                      <a:pt x="22" y="13"/>
                    </a:moveTo>
                    <a:cubicBezTo>
                      <a:pt x="22" y="12"/>
                      <a:pt x="22" y="11"/>
                      <a:pt x="22" y="10"/>
                    </a:cubicBezTo>
                    <a:cubicBezTo>
                      <a:pt x="22" y="1"/>
                      <a:pt x="22" y="1"/>
                      <a:pt x="22" y="1"/>
                    </a:cubicBezTo>
                    <a:cubicBezTo>
                      <a:pt x="11" y="0"/>
                      <a:pt x="0" y="3"/>
                      <a:pt x="0" y="13"/>
                    </a:cubicBezTo>
                    <a:cubicBezTo>
                      <a:pt x="0" y="19"/>
                      <a:pt x="4" y="22"/>
                      <a:pt x="9" y="22"/>
                    </a:cubicBezTo>
                    <a:cubicBezTo>
                      <a:pt x="16" y="22"/>
                      <a:pt x="20" y="18"/>
                      <a:pt x="2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95" name="Freeform 21"/>
              <p:cNvSpPr>
                <a:spLocks/>
              </p:cNvSpPr>
              <p:nvPr/>
            </p:nvSpPr>
            <p:spPr bwMode="auto">
              <a:xfrm>
                <a:off x="6423025" y="2790825"/>
                <a:ext cx="23813" cy="12700"/>
              </a:xfrm>
              <a:custGeom>
                <a:avLst/>
                <a:gdLst>
                  <a:gd name="T0" fmla="*/ 15 w 29"/>
                  <a:gd name="T1" fmla="*/ 0 h 16"/>
                  <a:gd name="T2" fmla="*/ 0 w 29"/>
                  <a:gd name="T3" fmla="*/ 16 h 16"/>
                  <a:gd name="T4" fmla="*/ 28 w 29"/>
                  <a:gd name="T5" fmla="*/ 16 h 16"/>
                  <a:gd name="T6" fmla="*/ 15 w 29"/>
                  <a:gd name="T7" fmla="*/ 0 h 16"/>
                </a:gdLst>
                <a:ahLst/>
                <a:cxnLst>
                  <a:cxn ang="0">
                    <a:pos x="T0" y="T1"/>
                  </a:cxn>
                  <a:cxn ang="0">
                    <a:pos x="T2" y="T3"/>
                  </a:cxn>
                  <a:cxn ang="0">
                    <a:pos x="T4" y="T5"/>
                  </a:cxn>
                  <a:cxn ang="0">
                    <a:pos x="T6" y="T7"/>
                  </a:cxn>
                </a:cxnLst>
                <a:rect l="0" t="0" r="r" b="b"/>
                <a:pathLst>
                  <a:path w="29" h="16">
                    <a:moveTo>
                      <a:pt x="15" y="0"/>
                    </a:moveTo>
                    <a:cubicBezTo>
                      <a:pt x="5" y="0"/>
                      <a:pt x="1" y="9"/>
                      <a:pt x="0" y="16"/>
                    </a:cubicBezTo>
                    <a:cubicBezTo>
                      <a:pt x="28" y="16"/>
                      <a:pt x="28" y="16"/>
                      <a:pt x="28" y="16"/>
                    </a:cubicBezTo>
                    <a:cubicBezTo>
                      <a:pt x="29" y="10"/>
                      <a:pt x="26" y="0"/>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96" name="Freeform 22"/>
              <p:cNvSpPr>
                <a:spLocks/>
              </p:cNvSpPr>
              <p:nvPr/>
            </p:nvSpPr>
            <p:spPr bwMode="auto">
              <a:xfrm>
                <a:off x="6613525" y="2790825"/>
                <a:ext cx="25400" cy="34925"/>
              </a:xfrm>
              <a:custGeom>
                <a:avLst/>
                <a:gdLst>
                  <a:gd name="T0" fmla="*/ 16 w 32"/>
                  <a:gd name="T1" fmla="*/ 0 h 43"/>
                  <a:gd name="T2" fmla="*/ 0 w 32"/>
                  <a:gd name="T3" fmla="*/ 21 h 43"/>
                  <a:gd name="T4" fmla="*/ 16 w 32"/>
                  <a:gd name="T5" fmla="*/ 43 h 43"/>
                  <a:gd name="T6" fmla="*/ 32 w 32"/>
                  <a:gd name="T7" fmla="*/ 21 h 43"/>
                  <a:gd name="T8" fmla="*/ 16 w 32"/>
                  <a:gd name="T9" fmla="*/ 0 h 43"/>
                </a:gdLst>
                <a:ahLst/>
                <a:cxnLst>
                  <a:cxn ang="0">
                    <a:pos x="T0" y="T1"/>
                  </a:cxn>
                  <a:cxn ang="0">
                    <a:pos x="T2" y="T3"/>
                  </a:cxn>
                  <a:cxn ang="0">
                    <a:pos x="T4" y="T5"/>
                  </a:cxn>
                  <a:cxn ang="0">
                    <a:pos x="T6" y="T7"/>
                  </a:cxn>
                  <a:cxn ang="0">
                    <a:pos x="T8" y="T9"/>
                  </a:cxn>
                </a:cxnLst>
                <a:rect l="0" t="0" r="r" b="b"/>
                <a:pathLst>
                  <a:path w="32" h="43">
                    <a:moveTo>
                      <a:pt x="16" y="0"/>
                    </a:moveTo>
                    <a:cubicBezTo>
                      <a:pt x="5" y="0"/>
                      <a:pt x="0" y="11"/>
                      <a:pt x="0" y="21"/>
                    </a:cubicBezTo>
                    <a:cubicBezTo>
                      <a:pt x="0" y="34"/>
                      <a:pt x="6" y="43"/>
                      <a:pt x="16" y="43"/>
                    </a:cubicBezTo>
                    <a:cubicBezTo>
                      <a:pt x="25" y="43"/>
                      <a:pt x="32" y="34"/>
                      <a:pt x="32" y="21"/>
                    </a:cubicBezTo>
                    <a:cubicBezTo>
                      <a:pt x="32" y="11"/>
                      <a:pt x="27"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97" name="Freeform 23"/>
              <p:cNvSpPr>
                <a:spLocks/>
              </p:cNvSpPr>
              <p:nvPr/>
            </p:nvSpPr>
            <p:spPr bwMode="auto">
              <a:xfrm>
                <a:off x="6677025" y="2792413"/>
                <a:ext cx="23813" cy="33337"/>
              </a:xfrm>
              <a:custGeom>
                <a:avLst/>
                <a:gdLst>
                  <a:gd name="T0" fmla="*/ 15 w 30"/>
                  <a:gd name="T1" fmla="*/ 0 h 41"/>
                  <a:gd name="T2" fmla="*/ 0 w 30"/>
                  <a:gd name="T3" fmla="*/ 12 h 41"/>
                  <a:gd name="T4" fmla="*/ 0 w 30"/>
                  <a:gd name="T5" fmla="*/ 16 h 41"/>
                  <a:gd name="T6" fmla="*/ 0 w 30"/>
                  <a:gd name="T7" fmla="*/ 25 h 41"/>
                  <a:gd name="T8" fmla="*/ 0 w 30"/>
                  <a:gd name="T9" fmla="*/ 30 h 41"/>
                  <a:gd name="T10" fmla="*/ 14 w 30"/>
                  <a:gd name="T11" fmla="*/ 41 h 41"/>
                  <a:gd name="T12" fmla="*/ 30 w 30"/>
                  <a:gd name="T13" fmla="*/ 20 h 41"/>
                  <a:gd name="T14" fmla="*/ 15 w 30"/>
                  <a:gd name="T15" fmla="*/ 0 h 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 h="41">
                    <a:moveTo>
                      <a:pt x="15" y="0"/>
                    </a:moveTo>
                    <a:cubicBezTo>
                      <a:pt x="8" y="0"/>
                      <a:pt x="2" y="5"/>
                      <a:pt x="0" y="12"/>
                    </a:cubicBezTo>
                    <a:cubicBezTo>
                      <a:pt x="0" y="13"/>
                      <a:pt x="0" y="14"/>
                      <a:pt x="0" y="16"/>
                    </a:cubicBezTo>
                    <a:cubicBezTo>
                      <a:pt x="0" y="25"/>
                      <a:pt x="0" y="25"/>
                      <a:pt x="0" y="25"/>
                    </a:cubicBezTo>
                    <a:cubicBezTo>
                      <a:pt x="0" y="27"/>
                      <a:pt x="0" y="28"/>
                      <a:pt x="0" y="30"/>
                    </a:cubicBezTo>
                    <a:cubicBezTo>
                      <a:pt x="2" y="36"/>
                      <a:pt x="7" y="41"/>
                      <a:pt x="14" y="41"/>
                    </a:cubicBezTo>
                    <a:cubicBezTo>
                      <a:pt x="24" y="41"/>
                      <a:pt x="30" y="33"/>
                      <a:pt x="30" y="20"/>
                    </a:cubicBezTo>
                    <a:cubicBezTo>
                      <a:pt x="30" y="9"/>
                      <a:pt x="25" y="0"/>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27" name="Rectangle 24"/>
              <p:cNvSpPr>
                <a:spLocks noChangeArrowheads="1"/>
              </p:cNvSpPr>
              <p:nvPr/>
            </p:nvSpPr>
            <p:spPr bwMode="auto">
              <a:xfrm>
                <a:off x="6700838" y="2303463"/>
                <a:ext cx="120650" cy="730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29" name="Freeform 25"/>
              <p:cNvSpPr>
                <a:spLocks noEditPoints="1"/>
              </p:cNvSpPr>
              <p:nvPr/>
            </p:nvSpPr>
            <p:spPr bwMode="auto">
              <a:xfrm>
                <a:off x="5953125" y="2249488"/>
                <a:ext cx="915988" cy="701675"/>
              </a:xfrm>
              <a:custGeom>
                <a:avLst/>
                <a:gdLst>
                  <a:gd name="T0" fmla="*/ 1074 w 1131"/>
                  <a:gd name="T1" fmla="*/ 0 h 865"/>
                  <a:gd name="T2" fmla="*/ 57 w 1131"/>
                  <a:gd name="T3" fmla="*/ 0 h 865"/>
                  <a:gd name="T4" fmla="*/ 0 w 1131"/>
                  <a:gd name="T5" fmla="*/ 58 h 865"/>
                  <a:gd name="T6" fmla="*/ 0 w 1131"/>
                  <a:gd name="T7" fmla="*/ 808 h 865"/>
                  <a:gd name="T8" fmla="*/ 57 w 1131"/>
                  <a:gd name="T9" fmla="*/ 865 h 865"/>
                  <a:gd name="T10" fmla="*/ 1074 w 1131"/>
                  <a:gd name="T11" fmla="*/ 865 h 865"/>
                  <a:gd name="T12" fmla="*/ 1131 w 1131"/>
                  <a:gd name="T13" fmla="*/ 808 h 865"/>
                  <a:gd name="T14" fmla="*/ 1131 w 1131"/>
                  <a:gd name="T15" fmla="*/ 58 h 865"/>
                  <a:gd name="T16" fmla="*/ 1074 w 1131"/>
                  <a:gd name="T17" fmla="*/ 0 h 865"/>
                  <a:gd name="T18" fmla="*/ 1101 w 1131"/>
                  <a:gd name="T19" fmla="*/ 808 h 865"/>
                  <a:gd name="T20" fmla="*/ 1074 w 1131"/>
                  <a:gd name="T21" fmla="*/ 835 h 865"/>
                  <a:gd name="T22" fmla="*/ 57 w 1131"/>
                  <a:gd name="T23" fmla="*/ 835 h 865"/>
                  <a:gd name="T24" fmla="*/ 31 w 1131"/>
                  <a:gd name="T25" fmla="*/ 808 h 865"/>
                  <a:gd name="T26" fmla="*/ 31 w 1131"/>
                  <a:gd name="T27" fmla="*/ 58 h 865"/>
                  <a:gd name="T28" fmla="*/ 57 w 1131"/>
                  <a:gd name="T29" fmla="*/ 31 h 865"/>
                  <a:gd name="T30" fmla="*/ 1074 w 1131"/>
                  <a:gd name="T31" fmla="*/ 31 h 865"/>
                  <a:gd name="T32" fmla="*/ 1101 w 1131"/>
                  <a:gd name="T33" fmla="*/ 58 h 865"/>
                  <a:gd name="T34" fmla="*/ 1101 w 1131"/>
                  <a:gd name="T35" fmla="*/ 808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31" h="865">
                    <a:moveTo>
                      <a:pt x="1074" y="0"/>
                    </a:moveTo>
                    <a:cubicBezTo>
                      <a:pt x="57" y="0"/>
                      <a:pt x="57" y="0"/>
                      <a:pt x="57" y="0"/>
                    </a:cubicBezTo>
                    <a:cubicBezTo>
                      <a:pt x="26" y="0"/>
                      <a:pt x="0" y="26"/>
                      <a:pt x="0" y="58"/>
                    </a:cubicBezTo>
                    <a:cubicBezTo>
                      <a:pt x="0" y="808"/>
                      <a:pt x="0" y="808"/>
                      <a:pt x="0" y="808"/>
                    </a:cubicBezTo>
                    <a:cubicBezTo>
                      <a:pt x="0" y="840"/>
                      <a:pt x="26" y="865"/>
                      <a:pt x="57" y="865"/>
                    </a:cubicBezTo>
                    <a:cubicBezTo>
                      <a:pt x="1074" y="865"/>
                      <a:pt x="1074" y="865"/>
                      <a:pt x="1074" y="865"/>
                    </a:cubicBezTo>
                    <a:cubicBezTo>
                      <a:pt x="1106" y="865"/>
                      <a:pt x="1131" y="840"/>
                      <a:pt x="1131" y="808"/>
                    </a:cubicBezTo>
                    <a:cubicBezTo>
                      <a:pt x="1131" y="58"/>
                      <a:pt x="1131" y="58"/>
                      <a:pt x="1131" y="58"/>
                    </a:cubicBezTo>
                    <a:cubicBezTo>
                      <a:pt x="1131" y="26"/>
                      <a:pt x="1106" y="0"/>
                      <a:pt x="1074" y="0"/>
                    </a:cubicBezTo>
                    <a:close/>
                    <a:moveTo>
                      <a:pt x="1101" y="808"/>
                    </a:moveTo>
                    <a:cubicBezTo>
                      <a:pt x="1101" y="823"/>
                      <a:pt x="1089" y="835"/>
                      <a:pt x="1074" y="835"/>
                    </a:cubicBezTo>
                    <a:cubicBezTo>
                      <a:pt x="57" y="835"/>
                      <a:pt x="57" y="835"/>
                      <a:pt x="57" y="835"/>
                    </a:cubicBezTo>
                    <a:cubicBezTo>
                      <a:pt x="43" y="835"/>
                      <a:pt x="31" y="823"/>
                      <a:pt x="31" y="808"/>
                    </a:cubicBezTo>
                    <a:cubicBezTo>
                      <a:pt x="31" y="58"/>
                      <a:pt x="31" y="58"/>
                      <a:pt x="31" y="58"/>
                    </a:cubicBezTo>
                    <a:cubicBezTo>
                      <a:pt x="31" y="43"/>
                      <a:pt x="43" y="31"/>
                      <a:pt x="57" y="31"/>
                    </a:cubicBezTo>
                    <a:cubicBezTo>
                      <a:pt x="1074" y="31"/>
                      <a:pt x="1074" y="31"/>
                      <a:pt x="1074" y="31"/>
                    </a:cubicBezTo>
                    <a:cubicBezTo>
                      <a:pt x="1089" y="31"/>
                      <a:pt x="1101" y="43"/>
                      <a:pt x="1101" y="58"/>
                    </a:cubicBezTo>
                    <a:lnTo>
                      <a:pt x="1101" y="8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33" name="Freeform 27"/>
              <p:cNvSpPr>
                <a:spLocks/>
              </p:cNvSpPr>
              <p:nvPr/>
            </p:nvSpPr>
            <p:spPr bwMode="auto">
              <a:xfrm>
                <a:off x="6140450" y="2603500"/>
                <a:ext cx="20638" cy="20637"/>
              </a:xfrm>
              <a:custGeom>
                <a:avLst/>
                <a:gdLst>
                  <a:gd name="T0" fmla="*/ 0 w 25"/>
                  <a:gd name="T1" fmla="*/ 2 h 25"/>
                  <a:gd name="T2" fmla="*/ 3 w 25"/>
                  <a:gd name="T3" fmla="*/ 1 h 25"/>
                  <a:gd name="T4" fmla="*/ 24 w 25"/>
                  <a:gd name="T5" fmla="*/ 22 h 25"/>
                  <a:gd name="T6" fmla="*/ 23 w 25"/>
                  <a:gd name="T7" fmla="*/ 25 h 25"/>
                  <a:gd name="T8" fmla="*/ 2 w 25"/>
                  <a:gd name="T9" fmla="*/ 25 h 25"/>
                  <a:gd name="T10" fmla="*/ 0 w 25"/>
                  <a:gd name="T11" fmla="*/ 23 h 25"/>
                  <a:gd name="T12" fmla="*/ 0 w 25"/>
                  <a:gd name="T13" fmla="*/ 2 h 25"/>
                </a:gdLst>
                <a:ahLst/>
                <a:cxnLst>
                  <a:cxn ang="0">
                    <a:pos x="T0" y="T1"/>
                  </a:cxn>
                  <a:cxn ang="0">
                    <a:pos x="T2" y="T3"/>
                  </a:cxn>
                  <a:cxn ang="0">
                    <a:pos x="T4" y="T5"/>
                  </a:cxn>
                  <a:cxn ang="0">
                    <a:pos x="T6" y="T7"/>
                  </a:cxn>
                  <a:cxn ang="0">
                    <a:pos x="T8" y="T9"/>
                  </a:cxn>
                  <a:cxn ang="0">
                    <a:pos x="T10" y="T11"/>
                  </a:cxn>
                  <a:cxn ang="0">
                    <a:pos x="T12" y="T13"/>
                  </a:cxn>
                </a:cxnLst>
                <a:rect l="0" t="0" r="r" b="b"/>
                <a:pathLst>
                  <a:path w="25" h="25">
                    <a:moveTo>
                      <a:pt x="0" y="2"/>
                    </a:moveTo>
                    <a:cubicBezTo>
                      <a:pt x="0" y="1"/>
                      <a:pt x="2" y="0"/>
                      <a:pt x="3" y="1"/>
                    </a:cubicBezTo>
                    <a:cubicBezTo>
                      <a:pt x="24" y="22"/>
                      <a:pt x="24" y="22"/>
                      <a:pt x="24" y="22"/>
                    </a:cubicBezTo>
                    <a:cubicBezTo>
                      <a:pt x="25" y="23"/>
                      <a:pt x="24" y="25"/>
                      <a:pt x="23" y="25"/>
                    </a:cubicBezTo>
                    <a:cubicBezTo>
                      <a:pt x="2" y="25"/>
                      <a:pt x="2" y="25"/>
                      <a:pt x="2" y="25"/>
                    </a:cubicBezTo>
                    <a:cubicBezTo>
                      <a:pt x="1" y="25"/>
                      <a:pt x="0" y="24"/>
                      <a:pt x="0" y="23"/>
                    </a:cubicBez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34" name="Freeform 41"/>
              <p:cNvSpPr>
                <a:spLocks/>
              </p:cNvSpPr>
              <p:nvPr/>
            </p:nvSpPr>
            <p:spPr bwMode="auto">
              <a:xfrm>
                <a:off x="6237288" y="2603500"/>
                <a:ext cx="20638" cy="20637"/>
              </a:xfrm>
              <a:custGeom>
                <a:avLst/>
                <a:gdLst>
                  <a:gd name="T0" fmla="*/ 0 w 25"/>
                  <a:gd name="T1" fmla="*/ 2 h 25"/>
                  <a:gd name="T2" fmla="*/ 3 w 25"/>
                  <a:gd name="T3" fmla="*/ 1 h 25"/>
                  <a:gd name="T4" fmla="*/ 24 w 25"/>
                  <a:gd name="T5" fmla="*/ 22 h 25"/>
                  <a:gd name="T6" fmla="*/ 23 w 25"/>
                  <a:gd name="T7" fmla="*/ 25 h 25"/>
                  <a:gd name="T8" fmla="*/ 2 w 25"/>
                  <a:gd name="T9" fmla="*/ 25 h 25"/>
                  <a:gd name="T10" fmla="*/ 0 w 25"/>
                  <a:gd name="T11" fmla="*/ 23 h 25"/>
                  <a:gd name="T12" fmla="*/ 0 w 25"/>
                  <a:gd name="T13" fmla="*/ 2 h 25"/>
                </a:gdLst>
                <a:ahLst/>
                <a:cxnLst>
                  <a:cxn ang="0">
                    <a:pos x="T0" y="T1"/>
                  </a:cxn>
                  <a:cxn ang="0">
                    <a:pos x="T2" y="T3"/>
                  </a:cxn>
                  <a:cxn ang="0">
                    <a:pos x="T4" y="T5"/>
                  </a:cxn>
                  <a:cxn ang="0">
                    <a:pos x="T6" y="T7"/>
                  </a:cxn>
                  <a:cxn ang="0">
                    <a:pos x="T8" y="T9"/>
                  </a:cxn>
                  <a:cxn ang="0">
                    <a:pos x="T10" y="T11"/>
                  </a:cxn>
                  <a:cxn ang="0">
                    <a:pos x="T12" y="T13"/>
                  </a:cxn>
                </a:cxnLst>
                <a:rect l="0" t="0" r="r" b="b"/>
                <a:pathLst>
                  <a:path w="25" h="25">
                    <a:moveTo>
                      <a:pt x="0" y="2"/>
                    </a:moveTo>
                    <a:cubicBezTo>
                      <a:pt x="0" y="1"/>
                      <a:pt x="2" y="0"/>
                      <a:pt x="3" y="1"/>
                    </a:cubicBezTo>
                    <a:cubicBezTo>
                      <a:pt x="24" y="22"/>
                      <a:pt x="24" y="22"/>
                      <a:pt x="24" y="22"/>
                    </a:cubicBezTo>
                    <a:cubicBezTo>
                      <a:pt x="25" y="23"/>
                      <a:pt x="24" y="25"/>
                      <a:pt x="23" y="25"/>
                    </a:cubicBezTo>
                    <a:cubicBezTo>
                      <a:pt x="2" y="25"/>
                      <a:pt x="2" y="25"/>
                      <a:pt x="2" y="25"/>
                    </a:cubicBezTo>
                    <a:cubicBezTo>
                      <a:pt x="1" y="25"/>
                      <a:pt x="0" y="24"/>
                      <a:pt x="0" y="23"/>
                    </a:cubicBez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35" name="Oval 42"/>
              <p:cNvSpPr>
                <a:spLocks noChangeArrowheads="1"/>
              </p:cNvSpPr>
              <p:nvPr/>
            </p:nvSpPr>
            <p:spPr bwMode="auto">
              <a:xfrm>
                <a:off x="6237288" y="2819400"/>
                <a:ext cx="9525" cy="95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36" name="Rectangle 43"/>
              <p:cNvSpPr>
                <a:spLocks noChangeArrowheads="1"/>
              </p:cNvSpPr>
              <p:nvPr/>
            </p:nvSpPr>
            <p:spPr bwMode="auto">
              <a:xfrm>
                <a:off x="6103938" y="2763838"/>
                <a:ext cx="50800" cy="174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38" name="Oval 44"/>
              <p:cNvSpPr>
                <a:spLocks noChangeArrowheads="1"/>
              </p:cNvSpPr>
              <p:nvPr/>
            </p:nvSpPr>
            <p:spPr bwMode="auto">
              <a:xfrm>
                <a:off x="6142038" y="2819400"/>
                <a:ext cx="9525" cy="95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39" name="Rectangle 45"/>
              <p:cNvSpPr>
                <a:spLocks noChangeArrowheads="1"/>
              </p:cNvSpPr>
              <p:nvPr/>
            </p:nvSpPr>
            <p:spPr bwMode="auto">
              <a:xfrm>
                <a:off x="6103938" y="2747963"/>
                <a:ext cx="50800" cy="95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40" name="Rectangle 46"/>
              <p:cNvSpPr>
                <a:spLocks noChangeArrowheads="1"/>
              </p:cNvSpPr>
              <p:nvPr/>
            </p:nvSpPr>
            <p:spPr bwMode="auto">
              <a:xfrm>
                <a:off x="6199188" y="2763838"/>
                <a:ext cx="50800" cy="174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41" name="Rectangle 47"/>
              <p:cNvSpPr>
                <a:spLocks noChangeArrowheads="1"/>
              </p:cNvSpPr>
              <p:nvPr/>
            </p:nvSpPr>
            <p:spPr bwMode="auto">
              <a:xfrm>
                <a:off x="6199188" y="2747963"/>
                <a:ext cx="50800" cy="95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43" name="Oval 48"/>
              <p:cNvSpPr>
                <a:spLocks noChangeArrowheads="1"/>
              </p:cNvSpPr>
              <p:nvPr/>
            </p:nvSpPr>
            <p:spPr bwMode="auto">
              <a:xfrm>
                <a:off x="6142038" y="2819400"/>
                <a:ext cx="9525" cy="95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44" name="Rectangle 49"/>
              <p:cNvSpPr>
                <a:spLocks noChangeArrowheads="1"/>
              </p:cNvSpPr>
              <p:nvPr/>
            </p:nvSpPr>
            <p:spPr bwMode="auto">
              <a:xfrm>
                <a:off x="6103938" y="2763838"/>
                <a:ext cx="50800" cy="174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48" name="Rectangle 50"/>
              <p:cNvSpPr>
                <a:spLocks noChangeArrowheads="1"/>
              </p:cNvSpPr>
              <p:nvPr/>
            </p:nvSpPr>
            <p:spPr bwMode="auto">
              <a:xfrm>
                <a:off x="6103938" y="2747963"/>
                <a:ext cx="50800" cy="95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49" name="Oval 51"/>
              <p:cNvSpPr>
                <a:spLocks noChangeArrowheads="1"/>
              </p:cNvSpPr>
              <p:nvPr/>
            </p:nvSpPr>
            <p:spPr bwMode="auto">
              <a:xfrm>
                <a:off x="6237288" y="2819400"/>
                <a:ext cx="9525" cy="95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50" name="Rectangle 52"/>
              <p:cNvSpPr>
                <a:spLocks noChangeArrowheads="1"/>
              </p:cNvSpPr>
              <p:nvPr/>
            </p:nvSpPr>
            <p:spPr bwMode="auto">
              <a:xfrm>
                <a:off x="6199188" y="2763838"/>
                <a:ext cx="50800" cy="174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51" name="Rectangle 53"/>
              <p:cNvSpPr>
                <a:spLocks noChangeArrowheads="1"/>
              </p:cNvSpPr>
              <p:nvPr/>
            </p:nvSpPr>
            <p:spPr bwMode="auto">
              <a:xfrm>
                <a:off x="6199188" y="2747963"/>
                <a:ext cx="50800" cy="95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53" name="Freeform 70"/>
              <p:cNvSpPr>
                <a:spLocks noEditPoints="1"/>
              </p:cNvSpPr>
              <p:nvPr/>
            </p:nvSpPr>
            <p:spPr bwMode="auto">
              <a:xfrm>
                <a:off x="6002338" y="2401888"/>
                <a:ext cx="819150" cy="492125"/>
              </a:xfrm>
              <a:custGeom>
                <a:avLst/>
                <a:gdLst>
                  <a:gd name="T0" fmla="*/ 0 w 1010"/>
                  <a:gd name="T1" fmla="*/ 607 h 607"/>
                  <a:gd name="T2" fmla="*/ 445 w 1010"/>
                  <a:gd name="T3" fmla="*/ 445 h 607"/>
                  <a:gd name="T4" fmla="*/ 511 w 1010"/>
                  <a:gd name="T5" fmla="*/ 295 h 607"/>
                  <a:gd name="T6" fmla="*/ 558 w 1010"/>
                  <a:gd name="T7" fmla="*/ 344 h 607"/>
                  <a:gd name="T8" fmla="*/ 504 w 1010"/>
                  <a:gd name="T9" fmla="*/ 326 h 607"/>
                  <a:gd name="T10" fmla="*/ 519 w 1010"/>
                  <a:gd name="T11" fmla="*/ 507 h 607"/>
                  <a:gd name="T12" fmla="*/ 504 w 1010"/>
                  <a:gd name="T13" fmla="*/ 503 h 607"/>
                  <a:gd name="T14" fmla="*/ 572 w 1010"/>
                  <a:gd name="T15" fmla="*/ 531 h 607"/>
                  <a:gd name="T16" fmla="*/ 573 w 1010"/>
                  <a:gd name="T17" fmla="*/ 489 h 607"/>
                  <a:gd name="T18" fmla="*/ 589 w 1010"/>
                  <a:gd name="T19" fmla="*/ 487 h 607"/>
                  <a:gd name="T20" fmla="*/ 652 w 1010"/>
                  <a:gd name="T21" fmla="*/ 506 h 607"/>
                  <a:gd name="T22" fmla="*/ 646 w 1010"/>
                  <a:gd name="T23" fmla="*/ 441 h 607"/>
                  <a:gd name="T24" fmla="*/ 686 w 1010"/>
                  <a:gd name="T25" fmla="*/ 470 h 607"/>
                  <a:gd name="T26" fmla="*/ 890 w 1010"/>
                  <a:gd name="T27" fmla="*/ 489 h 607"/>
                  <a:gd name="T28" fmla="*/ 905 w 1010"/>
                  <a:gd name="T29" fmla="*/ 487 h 607"/>
                  <a:gd name="T30" fmla="*/ 891 w 1010"/>
                  <a:gd name="T31" fmla="*/ 519 h 607"/>
                  <a:gd name="T32" fmla="*/ 830 w 1010"/>
                  <a:gd name="T33" fmla="*/ 480 h 607"/>
                  <a:gd name="T34" fmla="*/ 832 w 1010"/>
                  <a:gd name="T35" fmla="*/ 527 h 607"/>
                  <a:gd name="T36" fmla="*/ 815 w 1010"/>
                  <a:gd name="T37" fmla="*/ 470 h 607"/>
                  <a:gd name="T38" fmla="*/ 738 w 1010"/>
                  <a:gd name="T39" fmla="*/ 503 h 607"/>
                  <a:gd name="T40" fmla="*/ 730 w 1010"/>
                  <a:gd name="T41" fmla="*/ 470 h 607"/>
                  <a:gd name="T42" fmla="*/ 730 w 1010"/>
                  <a:gd name="T43" fmla="*/ 522 h 607"/>
                  <a:gd name="T44" fmla="*/ 699 w 1010"/>
                  <a:gd name="T45" fmla="*/ 482 h 607"/>
                  <a:gd name="T46" fmla="*/ 670 w 1010"/>
                  <a:gd name="T47" fmla="*/ 133 h 607"/>
                  <a:gd name="T48" fmla="*/ 676 w 1010"/>
                  <a:gd name="T49" fmla="*/ 106 h 607"/>
                  <a:gd name="T50" fmla="*/ 650 w 1010"/>
                  <a:gd name="T51" fmla="*/ 156 h 607"/>
                  <a:gd name="T52" fmla="*/ 669 w 1010"/>
                  <a:gd name="T53" fmla="*/ 306 h 607"/>
                  <a:gd name="T54" fmla="*/ 654 w 1010"/>
                  <a:gd name="T55" fmla="*/ 337 h 607"/>
                  <a:gd name="T56" fmla="*/ 640 w 1010"/>
                  <a:gd name="T57" fmla="*/ 290 h 607"/>
                  <a:gd name="T58" fmla="*/ 591 w 1010"/>
                  <a:gd name="T59" fmla="*/ 96 h 607"/>
                  <a:gd name="T60" fmla="*/ 612 w 1010"/>
                  <a:gd name="T61" fmla="*/ 161 h 607"/>
                  <a:gd name="T62" fmla="*/ 578 w 1010"/>
                  <a:gd name="T63" fmla="*/ 117 h 607"/>
                  <a:gd name="T64" fmla="*/ 576 w 1010"/>
                  <a:gd name="T65" fmla="*/ 266 h 607"/>
                  <a:gd name="T66" fmla="*/ 592 w 1010"/>
                  <a:gd name="T67" fmla="*/ 292 h 607"/>
                  <a:gd name="T68" fmla="*/ 595 w 1010"/>
                  <a:gd name="T69" fmla="*/ 345 h 607"/>
                  <a:gd name="T70" fmla="*/ 567 w 1010"/>
                  <a:gd name="T71" fmla="*/ 280 h 607"/>
                  <a:gd name="T72" fmla="*/ 565 w 1010"/>
                  <a:gd name="T73" fmla="*/ 127 h 607"/>
                  <a:gd name="T74" fmla="*/ 501 w 1010"/>
                  <a:gd name="T75" fmla="*/ 185 h 607"/>
                  <a:gd name="T76" fmla="*/ 441 w 1010"/>
                  <a:gd name="T77" fmla="*/ 345 h 607"/>
                  <a:gd name="T78" fmla="*/ 495 w 1010"/>
                  <a:gd name="T79" fmla="*/ 298 h 607"/>
                  <a:gd name="T80" fmla="*/ 473 w 1010"/>
                  <a:gd name="T81" fmla="*/ 159 h 607"/>
                  <a:gd name="T82" fmla="*/ 441 w 1010"/>
                  <a:gd name="T83" fmla="*/ 71 h 607"/>
                  <a:gd name="T84" fmla="*/ 228 w 1010"/>
                  <a:gd name="T85" fmla="*/ 419 h 607"/>
                  <a:gd name="T86" fmla="*/ 319 w 1010"/>
                  <a:gd name="T87" fmla="*/ 270 h 607"/>
                  <a:gd name="T88" fmla="*/ 230 w 1010"/>
                  <a:gd name="T89" fmla="*/ 249 h 607"/>
                  <a:gd name="T90" fmla="*/ 319 w 1010"/>
                  <a:gd name="T91" fmla="*/ 270 h 607"/>
                  <a:gd name="T92" fmla="*/ 263 w 1010"/>
                  <a:gd name="T93" fmla="*/ 62 h 607"/>
                  <a:gd name="T94" fmla="*/ 263 w 1010"/>
                  <a:gd name="T95" fmla="*/ 135 h 607"/>
                  <a:gd name="T96" fmla="*/ 187 w 1010"/>
                  <a:gd name="T97" fmla="*/ 62 h 607"/>
                  <a:gd name="T98" fmla="*/ 187 w 1010"/>
                  <a:gd name="T99" fmla="*/ 135 h 607"/>
                  <a:gd name="T100" fmla="*/ 110 w 1010"/>
                  <a:gd name="T101" fmla="*/ 62 h 607"/>
                  <a:gd name="T102" fmla="*/ 110 w 1010"/>
                  <a:gd name="T103" fmla="*/ 135 h 607"/>
                  <a:gd name="T104" fmla="*/ 198 w 1010"/>
                  <a:gd name="T105" fmla="*/ 267 h 607"/>
                  <a:gd name="T106" fmla="*/ 110 w 1010"/>
                  <a:gd name="T107" fmla="*/ 360 h 607"/>
                  <a:gd name="T108" fmla="*/ 204 w 1010"/>
                  <a:gd name="T109" fmla="*/ 419 h 607"/>
                  <a:gd name="T110" fmla="*/ 110 w 1010"/>
                  <a:gd name="T111" fmla="*/ 419 h 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10" h="607">
                    <a:moveTo>
                      <a:pt x="0" y="607"/>
                    </a:moveTo>
                    <a:cubicBezTo>
                      <a:pt x="1010" y="607"/>
                      <a:pt x="1010" y="607"/>
                      <a:pt x="1010" y="607"/>
                    </a:cubicBezTo>
                    <a:cubicBezTo>
                      <a:pt x="1010" y="0"/>
                      <a:pt x="1010" y="0"/>
                      <a:pt x="1010" y="0"/>
                    </a:cubicBezTo>
                    <a:cubicBezTo>
                      <a:pt x="0" y="0"/>
                      <a:pt x="0" y="0"/>
                      <a:pt x="0" y="0"/>
                    </a:cubicBezTo>
                    <a:lnTo>
                      <a:pt x="0" y="607"/>
                    </a:lnTo>
                    <a:close/>
                    <a:moveTo>
                      <a:pt x="481" y="523"/>
                    </a:moveTo>
                    <a:cubicBezTo>
                      <a:pt x="472" y="531"/>
                      <a:pt x="458" y="535"/>
                      <a:pt x="441" y="535"/>
                    </a:cubicBezTo>
                    <a:cubicBezTo>
                      <a:pt x="432" y="535"/>
                      <a:pt x="425" y="535"/>
                      <a:pt x="419" y="534"/>
                    </a:cubicBezTo>
                    <a:cubicBezTo>
                      <a:pt x="419" y="447"/>
                      <a:pt x="419" y="447"/>
                      <a:pt x="419" y="447"/>
                    </a:cubicBezTo>
                    <a:cubicBezTo>
                      <a:pt x="426" y="446"/>
                      <a:pt x="435" y="445"/>
                      <a:pt x="445" y="445"/>
                    </a:cubicBezTo>
                    <a:cubicBezTo>
                      <a:pt x="462" y="445"/>
                      <a:pt x="473" y="449"/>
                      <a:pt x="481" y="456"/>
                    </a:cubicBezTo>
                    <a:cubicBezTo>
                      <a:pt x="489" y="462"/>
                      <a:pt x="495" y="473"/>
                      <a:pt x="495" y="488"/>
                    </a:cubicBezTo>
                    <a:cubicBezTo>
                      <a:pt x="495" y="504"/>
                      <a:pt x="489" y="515"/>
                      <a:pt x="481" y="523"/>
                    </a:cubicBezTo>
                    <a:close/>
                    <a:moveTo>
                      <a:pt x="528" y="290"/>
                    </a:moveTo>
                    <a:cubicBezTo>
                      <a:pt x="522" y="290"/>
                      <a:pt x="516" y="292"/>
                      <a:pt x="511" y="295"/>
                    </a:cubicBezTo>
                    <a:cubicBezTo>
                      <a:pt x="508" y="284"/>
                      <a:pt x="508" y="284"/>
                      <a:pt x="508" y="284"/>
                    </a:cubicBezTo>
                    <a:cubicBezTo>
                      <a:pt x="513" y="282"/>
                      <a:pt x="521" y="279"/>
                      <a:pt x="531" y="279"/>
                    </a:cubicBezTo>
                    <a:cubicBezTo>
                      <a:pt x="552" y="279"/>
                      <a:pt x="557" y="292"/>
                      <a:pt x="557" y="306"/>
                    </a:cubicBezTo>
                    <a:cubicBezTo>
                      <a:pt x="557" y="329"/>
                      <a:pt x="557" y="329"/>
                      <a:pt x="557" y="329"/>
                    </a:cubicBezTo>
                    <a:cubicBezTo>
                      <a:pt x="557" y="334"/>
                      <a:pt x="558" y="340"/>
                      <a:pt x="558" y="344"/>
                    </a:cubicBezTo>
                    <a:cubicBezTo>
                      <a:pt x="544" y="344"/>
                      <a:pt x="544" y="344"/>
                      <a:pt x="544" y="344"/>
                    </a:cubicBezTo>
                    <a:cubicBezTo>
                      <a:pt x="543" y="337"/>
                      <a:pt x="543" y="337"/>
                      <a:pt x="543" y="337"/>
                    </a:cubicBezTo>
                    <a:cubicBezTo>
                      <a:pt x="542" y="337"/>
                      <a:pt x="542" y="337"/>
                      <a:pt x="542" y="337"/>
                    </a:cubicBezTo>
                    <a:cubicBezTo>
                      <a:pt x="539" y="342"/>
                      <a:pt x="532" y="345"/>
                      <a:pt x="524" y="345"/>
                    </a:cubicBezTo>
                    <a:cubicBezTo>
                      <a:pt x="511" y="345"/>
                      <a:pt x="504" y="336"/>
                      <a:pt x="504" y="326"/>
                    </a:cubicBezTo>
                    <a:cubicBezTo>
                      <a:pt x="504" y="310"/>
                      <a:pt x="518" y="302"/>
                      <a:pt x="541" y="302"/>
                    </a:cubicBezTo>
                    <a:cubicBezTo>
                      <a:pt x="541" y="301"/>
                      <a:pt x="541" y="301"/>
                      <a:pt x="541" y="301"/>
                    </a:cubicBezTo>
                    <a:cubicBezTo>
                      <a:pt x="541" y="297"/>
                      <a:pt x="540" y="290"/>
                      <a:pt x="528" y="290"/>
                    </a:cubicBezTo>
                    <a:close/>
                    <a:moveTo>
                      <a:pt x="562" y="507"/>
                    </a:moveTo>
                    <a:cubicBezTo>
                      <a:pt x="519" y="507"/>
                      <a:pt x="519" y="507"/>
                      <a:pt x="519" y="507"/>
                    </a:cubicBezTo>
                    <a:cubicBezTo>
                      <a:pt x="520" y="518"/>
                      <a:pt x="529" y="523"/>
                      <a:pt x="539" y="523"/>
                    </a:cubicBezTo>
                    <a:cubicBezTo>
                      <a:pt x="547" y="523"/>
                      <a:pt x="552" y="522"/>
                      <a:pt x="557" y="520"/>
                    </a:cubicBezTo>
                    <a:cubicBezTo>
                      <a:pt x="559" y="532"/>
                      <a:pt x="559" y="532"/>
                      <a:pt x="559" y="532"/>
                    </a:cubicBezTo>
                    <a:cubicBezTo>
                      <a:pt x="554" y="534"/>
                      <a:pt x="546" y="535"/>
                      <a:pt x="537" y="535"/>
                    </a:cubicBezTo>
                    <a:cubicBezTo>
                      <a:pt x="516" y="535"/>
                      <a:pt x="504" y="523"/>
                      <a:pt x="504" y="503"/>
                    </a:cubicBezTo>
                    <a:cubicBezTo>
                      <a:pt x="504" y="486"/>
                      <a:pt x="515" y="469"/>
                      <a:pt x="535" y="469"/>
                    </a:cubicBezTo>
                    <a:cubicBezTo>
                      <a:pt x="556" y="469"/>
                      <a:pt x="563" y="486"/>
                      <a:pt x="563" y="500"/>
                    </a:cubicBezTo>
                    <a:cubicBezTo>
                      <a:pt x="563" y="503"/>
                      <a:pt x="562" y="505"/>
                      <a:pt x="562" y="507"/>
                    </a:cubicBezTo>
                    <a:close/>
                    <a:moveTo>
                      <a:pt x="591" y="535"/>
                    </a:moveTo>
                    <a:cubicBezTo>
                      <a:pt x="583" y="535"/>
                      <a:pt x="576" y="534"/>
                      <a:pt x="572" y="531"/>
                    </a:cubicBezTo>
                    <a:cubicBezTo>
                      <a:pt x="575" y="519"/>
                      <a:pt x="575" y="519"/>
                      <a:pt x="575" y="519"/>
                    </a:cubicBezTo>
                    <a:cubicBezTo>
                      <a:pt x="578" y="522"/>
                      <a:pt x="585" y="524"/>
                      <a:pt x="591" y="524"/>
                    </a:cubicBezTo>
                    <a:cubicBezTo>
                      <a:pt x="598" y="524"/>
                      <a:pt x="601" y="521"/>
                      <a:pt x="601" y="517"/>
                    </a:cubicBezTo>
                    <a:cubicBezTo>
                      <a:pt x="601" y="513"/>
                      <a:pt x="599" y="510"/>
                      <a:pt x="591" y="508"/>
                    </a:cubicBezTo>
                    <a:cubicBezTo>
                      <a:pt x="578" y="503"/>
                      <a:pt x="573" y="496"/>
                      <a:pt x="573" y="489"/>
                    </a:cubicBezTo>
                    <a:cubicBezTo>
                      <a:pt x="573" y="478"/>
                      <a:pt x="583" y="469"/>
                      <a:pt x="597" y="469"/>
                    </a:cubicBezTo>
                    <a:cubicBezTo>
                      <a:pt x="604" y="469"/>
                      <a:pt x="611" y="471"/>
                      <a:pt x="614" y="473"/>
                    </a:cubicBezTo>
                    <a:cubicBezTo>
                      <a:pt x="611" y="484"/>
                      <a:pt x="611" y="484"/>
                      <a:pt x="611" y="484"/>
                    </a:cubicBezTo>
                    <a:cubicBezTo>
                      <a:pt x="608" y="483"/>
                      <a:pt x="603" y="481"/>
                      <a:pt x="598" y="481"/>
                    </a:cubicBezTo>
                    <a:cubicBezTo>
                      <a:pt x="592" y="481"/>
                      <a:pt x="589" y="483"/>
                      <a:pt x="589" y="487"/>
                    </a:cubicBezTo>
                    <a:cubicBezTo>
                      <a:pt x="589" y="491"/>
                      <a:pt x="592" y="493"/>
                      <a:pt x="600" y="496"/>
                    </a:cubicBezTo>
                    <a:cubicBezTo>
                      <a:pt x="611" y="500"/>
                      <a:pt x="617" y="506"/>
                      <a:pt x="617" y="516"/>
                    </a:cubicBezTo>
                    <a:cubicBezTo>
                      <a:pt x="617" y="527"/>
                      <a:pt x="608" y="535"/>
                      <a:pt x="591" y="535"/>
                    </a:cubicBezTo>
                    <a:close/>
                    <a:moveTo>
                      <a:pt x="670" y="534"/>
                    </a:moveTo>
                    <a:cubicBezTo>
                      <a:pt x="652" y="506"/>
                      <a:pt x="652" y="506"/>
                      <a:pt x="652" y="506"/>
                    </a:cubicBezTo>
                    <a:cubicBezTo>
                      <a:pt x="646" y="512"/>
                      <a:pt x="646" y="512"/>
                      <a:pt x="646" y="512"/>
                    </a:cubicBezTo>
                    <a:cubicBezTo>
                      <a:pt x="646" y="534"/>
                      <a:pt x="646" y="534"/>
                      <a:pt x="646" y="534"/>
                    </a:cubicBezTo>
                    <a:cubicBezTo>
                      <a:pt x="630" y="534"/>
                      <a:pt x="630" y="534"/>
                      <a:pt x="630" y="534"/>
                    </a:cubicBezTo>
                    <a:cubicBezTo>
                      <a:pt x="630" y="441"/>
                      <a:pt x="630" y="441"/>
                      <a:pt x="630" y="441"/>
                    </a:cubicBezTo>
                    <a:cubicBezTo>
                      <a:pt x="646" y="441"/>
                      <a:pt x="646" y="441"/>
                      <a:pt x="646" y="441"/>
                    </a:cubicBezTo>
                    <a:cubicBezTo>
                      <a:pt x="646" y="498"/>
                      <a:pt x="646" y="498"/>
                      <a:pt x="646" y="498"/>
                    </a:cubicBezTo>
                    <a:cubicBezTo>
                      <a:pt x="646" y="498"/>
                      <a:pt x="646" y="498"/>
                      <a:pt x="646" y="498"/>
                    </a:cubicBezTo>
                    <a:cubicBezTo>
                      <a:pt x="648" y="496"/>
                      <a:pt x="650" y="493"/>
                      <a:pt x="652" y="491"/>
                    </a:cubicBezTo>
                    <a:cubicBezTo>
                      <a:pt x="667" y="470"/>
                      <a:pt x="667" y="470"/>
                      <a:pt x="667" y="470"/>
                    </a:cubicBezTo>
                    <a:cubicBezTo>
                      <a:pt x="686" y="470"/>
                      <a:pt x="686" y="470"/>
                      <a:pt x="686" y="470"/>
                    </a:cubicBezTo>
                    <a:cubicBezTo>
                      <a:pt x="663" y="496"/>
                      <a:pt x="663" y="496"/>
                      <a:pt x="663" y="496"/>
                    </a:cubicBezTo>
                    <a:cubicBezTo>
                      <a:pt x="690" y="534"/>
                      <a:pt x="690" y="534"/>
                      <a:pt x="690" y="534"/>
                    </a:cubicBezTo>
                    <a:lnTo>
                      <a:pt x="670" y="534"/>
                    </a:lnTo>
                    <a:close/>
                    <a:moveTo>
                      <a:pt x="907" y="508"/>
                    </a:moveTo>
                    <a:cubicBezTo>
                      <a:pt x="895" y="503"/>
                      <a:pt x="890" y="496"/>
                      <a:pt x="890" y="489"/>
                    </a:cubicBezTo>
                    <a:cubicBezTo>
                      <a:pt x="890" y="478"/>
                      <a:pt x="899" y="469"/>
                      <a:pt x="914" y="469"/>
                    </a:cubicBezTo>
                    <a:cubicBezTo>
                      <a:pt x="921" y="469"/>
                      <a:pt x="927" y="471"/>
                      <a:pt x="931" y="473"/>
                    </a:cubicBezTo>
                    <a:cubicBezTo>
                      <a:pt x="928" y="484"/>
                      <a:pt x="928" y="484"/>
                      <a:pt x="928" y="484"/>
                    </a:cubicBezTo>
                    <a:cubicBezTo>
                      <a:pt x="925" y="483"/>
                      <a:pt x="920" y="481"/>
                      <a:pt x="914" y="481"/>
                    </a:cubicBezTo>
                    <a:cubicBezTo>
                      <a:pt x="908" y="481"/>
                      <a:pt x="905" y="483"/>
                      <a:pt x="905" y="487"/>
                    </a:cubicBezTo>
                    <a:cubicBezTo>
                      <a:pt x="905" y="491"/>
                      <a:pt x="908" y="493"/>
                      <a:pt x="916" y="496"/>
                    </a:cubicBezTo>
                    <a:cubicBezTo>
                      <a:pt x="928" y="500"/>
                      <a:pt x="933" y="506"/>
                      <a:pt x="933" y="516"/>
                    </a:cubicBezTo>
                    <a:cubicBezTo>
                      <a:pt x="933" y="527"/>
                      <a:pt x="924" y="535"/>
                      <a:pt x="907" y="535"/>
                    </a:cubicBezTo>
                    <a:cubicBezTo>
                      <a:pt x="900" y="535"/>
                      <a:pt x="893" y="534"/>
                      <a:pt x="888" y="531"/>
                    </a:cubicBezTo>
                    <a:cubicBezTo>
                      <a:pt x="891" y="519"/>
                      <a:pt x="891" y="519"/>
                      <a:pt x="891" y="519"/>
                    </a:cubicBezTo>
                    <a:cubicBezTo>
                      <a:pt x="895" y="522"/>
                      <a:pt x="902" y="524"/>
                      <a:pt x="908" y="524"/>
                    </a:cubicBezTo>
                    <a:cubicBezTo>
                      <a:pt x="915" y="524"/>
                      <a:pt x="918" y="521"/>
                      <a:pt x="918" y="517"/>
                    </a:cubicBezTo>
                    <a:cubicBezTo>
                      <a:pt x="918" y="513"/>
                      <a:pt x="915" y="510"/>
                      <a:pt x="907" y="508"/>
                    </a:cubicBezTo>
                    <a:close/>
                    <a:moveTo>
                      <a:pt x="829" y="470"/>
                    </a:moveTo>
                    <a:cubicBezTo>
                      <a:pt x="830" y="480"/>
                      <a:pt x="830" y="480"/>
                      <a:pt x="830" y="480"/>
                    </a:cubicBezTo>
                    <a:cubicBezTo>
                      <a:pt x="830" y="480"/>
                      <a:pt x="830" y="480"/>
                      <a:pt x="830" y="480"/>
                    </a:cubicBezTo>
                    <a:cubicBezTo>
                      <a:pt x="835" y="473"/>
                      <a:pt x="842" y="469"/>
                      <a:pt x="852" y="469"/>
                    </a:cubicBezTo>
                    <a:cubicBezTo>
                      <a:pt x="867" y="469"/>
                      <a:pt x="879" y="482"/>
                      <a:pt x="879" y="501"/>
                    </a:cubicBezTo>
                    <a:cubicBezTo>
                      <a:pt x="879" y="524"/>
                      <a:pt x="864" y="536"/>
                      <a:pt x="850" y="536"/>
                    </a:cubicBezTo>
                    <a:cubicBezTo>
                      <a:pt x="842" y="536"/>
                      <a:pt x="835" y="532"/>
                      <a:pt x="832" y="527"/>
                    </a:cubicBezTo>
                    <a:cubicBezTo>
                      <a:pt x="832" y="527"/>
                      <a:pt x="832" y="527"/>
                      <a:pt x="832" y="527"/>
                    </a:cubicBezTo>
                    <a:cubicBezTo>
                      <a:pt x="832" y="560"/>
                      <a:pt x="832" y="560"/>
                      <a:pt x="832" y="560"/>
                    </a:cubicBezTo>
                    <a:cubicBezTo>
                      <a:pt x="816" y="560"/>
                      <a:pt x="816" y="560"/>
                      <a:pt x="816" y="560"/>
                    </a:cubicBezTo>
                    <a:cubicBezTo>
                      <a:pt x="816" y="492"/>
                      <a:pt x="816" y="492"/>
                      <a:pt x="816" y="492"/>
                    </a:cubicBezTo>
                    <a:cubicBezTo>
                      <a:pt x="816" y="483"/>
                      <a:pt x="815" y="476"/>
                      <a:pt x="815" y="470"/>
                    </a:cubicBezTo>
                    <a:lnTo>
                      <a:pt x="829" y="470"/>
                    </a:lnTo>
                    <a:close/>
                    <a:moveTo>
                      <a:pt x="771" y="469"/>
                    </a:moveTo>
                    <a:cubicBezTo>
                      <a:pt x="790" y="469"/>
                      <a:pt x="802" y="482"/>
                      <a:pt x="802" y="502"/>
                    </a:cubicBezTo>
                    <a:cubicBezTo>
                      <a:pt x="802" y="525"/>
                      <a:pt x="786" y="536"/>
                      <a:pt x="770" y="536"/>
                    </a:cubicBezTo>
                    <a:cubicBezTo>
                      <a:pt x="752" y="536"/>
                      <a:pt x="738" y="523"/>
                      <a:pt x="738" y="503"/>
                    </a:cubicBezTo>
                    <a:cubicBezTo>
                      <a:pt x="738" y="482"/>
                      <a:pt x="751" y="469"/>
                      <a:pt x="771" y="469"/>
                    </a:cubicBezTo>
                    <a:close/>
                    <a:moveTo>
                      <a:pt x="699" y="456"/>
                    </a:moveTo>
                    <a:cubicBezTo>
                      <a:pt x="715" y="452"/>
                      <a:pt x="715" y="452"/>
                      <a:pt x="715" y="452"/>
                    </a:cubicBezTo>
                    <a:cubicBezTo>
                      <a:pt x="715" y="470"/>
                      <a:pt x="715" y="470"/>
                      <a:pt x="715" y="470"/>
                    </a:cubicBezTo>
                    <a:cubicBezTo>
                      <a:pt x="730" y="470"/>
                      <a:pt x="730" y="470"/>
                      <a:pt x="730" y="470"/>
                    </a:cubicBezTo>
                    <a:cubicBezTo>
                      <a:pt x="730" y="482"/>
                      <a:pt x="730" y="482"/>
                      <a:pt x="730" y="482"/>
                    </a:cubicBezTo>
                    <a:cubicBezTo>
                      <a:pt x="715" y="482"/>
                      <a:pt x="715" y="482"/>
                      <a:pt x="715" y="482"/>
                    </a:cubicBezTo>
                    <a:cubicBezTo>
                      <a:pt x="715" y="511"/>
                      <a:pt x="715" y="511"/>
                      <a:pt x="715" y="511"/>
                    </a:cubicBezTo>
                    <a:cubicBezTo>
                      <a:pt x="715" y="518"/>
                      <a:pt x="717" y="522"/>
                      <a:pt x="723" y="522"/>
                    </a:cubicBezTo>
                    <a:cubicBezTo>
                      <a:pt x="726" y="522"/>
                      <a:pt x="728" y="522"/>
                      <a:pt x="730" y="522"/>
                    </a:cubicBezTo>
                    <a:cubicBezTo>
                      <a:pt x="730" y="534"/>
                      <a:pt x="730" y="534"/>
                      <a:pt x="730" y="534"/>
                    </a:cubicBezTo>
                    <a:cubicBezTo>
                      <a:pt x="728" y="535"/>
                      <a:pt x="723" y="535"/>
                      <a:pt x="718" y="535"/>
                    </a:cubicBezTo>
                    <a:cubicBezTo>
                      <a:pt x="712" y="535"/>
                      <a:pt x="707" y="533"/>
                      <a:pt x="704" y="530"/>
                    </a:cubicBezTo>
                    <a:cubicBezTo>
                      <a:pt x="701" y="527"/>
                      <a:pt x="699" y="521"/>
                      <a:pt x="699" y="512"/>
                    </a:cubicBezTo>
                    <a:cubicBezTo>
                      <a:pt x="699" y="482"/>
                      <a:pt x="699" y="482"/>
                      <a:pt x="699" y="482"/>
                    </a:cubicBezTo>
                    <a:cubicBezTo>
                      <a:pt x="690" y="482"/>
                      <a:pt x="690" y="482"/>
                      <a:pt x="690" y="482"/>
                    </a:cubicBezTo>
                    <a:cubicBezTo>
                      <a:pt x="690" y="470"/>
                      <a:pt x="690" y="470"/>
                      <a:pt x="690" y="470"/>
                    </a:cubicBezTo>
                    <a:cubicBezTo>
                      <a:pt x="699" y="470"/>
                      <a:pt x="699" y="470"/>
                      <a:pt x="699" y="470"/>
                    </a:cubicBezTo>
                    <a:lnTo>
                      <a:pt x="699" y="456"/>
                    </a:lnTo>
                    <a:close/>
                    <a:moveTo>
                      <a:pt x="670" y="133"/>
                    </a:moveTo>
                    <a:cubicBezTo>
                      <a:pt x="657" y="129"/>
                      <a:pt x="652" y="122"/>
                      <a:pt x="652" y="114"/>
                    </a:cubicBezTo>
                    <a:cubicBezTo>
                      <a:pt x="652" y="103"/>
                      <a:pt x="661" y="94"/>
                      <a:pt x="676" y="94"/>
                    </a:cubicBezTo>
                    <a:cubicBezTo>
                      <a:pt x="683" y="94"/>
                      <a:pt x="689" y="96"/>
                      <a:pt x="693" y="98"/>
                    </a:cubicBezTo>
                    <a:cubicBezTo>
                      <a:pt x="690" y="110"/>
                      <a:pt x="690" y="110"/>
                      <a:pt x="690" y="110"/>
                    </a:cubicBezTo>
                    <a:cubicBezTo>
                      <a:pt x="687" y="108"/>
                      <a:pt x="682" y="106"/>
                      <a:pt x="676" y="106"/>
                    </a:cubicBezTo>
                    <a:cubicBezTo>
                      <a:pt x="671" y="106"/>
                      <a:pt x="667" y="109"/>
                      <a:pt x="667" y="113"/>
                    </a:cubicBezTo>
                    <a:cubicBezTo>
                      <a:pt x="667" y="117"/>
                      <a:pt x="670" y="119"/>
                      <a:pt x="679" y="121"/>
                    </a:cubicBezTo>
                    <a:cubicBezTo>
                      <a:pt x="690" y="126"/>
                      <a:pt x="695" y="131"/>
                      <a:pt x="696" y="141"/>
                    </a:cubicBezTo>
                    <a:cubicBezTo>
                      <a:pt x="696" y="152"/>
                      <a:pt x="687" y="161"/>
                      <a:pt x="670" y="161"/>
                    </a:cubicBezTo>
                    <a:cubicBezTo>
                      <a:pt x="662" y="161"/>
                      <a:pt x="655" y="159"/>
                      <a:pt x="650" y="156"/>
                    </a:cubicBezTo>
                    <a:cubicBezTo>
                      <a:pt x="653" y="145"/>
                      <a:pt x="653" y="145"/>
                      <a:pt x="653" y="145"/>
                    </a:cubicBezTo>
                    <a:cubicBezTo>
                      <a:pt x="657" y="147"/>
                      <a:pt x="664" y="149"/>
                      <a:pt x="670" y="149"/>
                    </a:cubicBezTo>
                    <a:cubicBezTo>
                      <a:pt x="677" y="149"/>
                      <a:pt x="680" y="146"/>
                      <a:pt x="680" y="142"/>
                    </a:cubicBezTo>
                    <a:cubicBezTo>
                      <a:pt x="680" y="138"/>
                      <a:pt x="677" y="136"/>
                      <a:pt x="670" y="133"/>
                    </a:cubicBezTo>
                    <a:close/>
                    <a:moveTo>
                      <a:pt x="669" y="306"/>
                    </a:moveTo>
                    <a:cubicBezTo>
                      <a:pt x="669" y="329"/>
                      <a:pt x="669" y="329"/>
                      <a:pt x="669" y="329"/>
                    </a:cubicBezTo>
                    <a:cubicBezTo>
                      <a:pt x="669" y="334"/>
                      <a:pt x="669" y="340"/>
                      <a:pt x="670" y="344"/>
                    </a:cubicBezTo>
                    <a:cubicBezTo>
                      <a:pt x="655" y="344"/>
                      <a:pt x="655" y="344"/>
                      <a:pt x="655" y="344"/>
                    </a:cubicBezTo>
                    <a:cubicBezTo>
                      <a:pt x="654" y="337"/>
                      <a:pt x="654" y="337"/>
                      <a:pt x="654" y="337"/>
                    </a:cubicBezTo>
                    <a:cubicBezTo>
                      <a:pt x="654" y="337"/>
                      <a:pt x="654" y="337"/>
                      <a:pt x="654" y="337"/>
                    </a:cubicBezTo>
                    <a:cubicBezTo>
                      <a:pt x="650" y="342"/>
                      <a:pt x="643" y="345"/>
                      <a:pt x="635" y="345"/>
                    </a:cubicBezTo>
                    <a:cubicBezTo>
                      <a:pt x="622" y="345"/>
                      <a:pt x="615" y="336"/>
                      <a:pt x="615" y="326"/>
                    </a:cubicBezTo>
                    <a:cubicBezTo>
                      <a:pt x="615" y="310"/>
                      <a:pt x="629" y="302"/>
                      <a:pt x="653" y="302"/>
                    </a:cubicBezTo>
                    <a:cubicBezTo>
                      <a:pt x="653" y="301"/>
                      <a:pt x="653" y="301"/>
                      <a:pt x="653" y="301"/>
                    </a:cubicBezTo>
                    <a:cubicBezTo>
                      <a:pt x="653" y="297"/>
                      <a:pt x="651" y="290"/>
                      <a:pt x="640" y="290"/>
                    </a:cubicBezTo>
                    <a:cubicBezTo>
                      <a:pt x="634" y="290"/>
                      <a:pt x="627" y="292"/>
                      <a:pt x="623" y="295"/>
                    </a:cubicBezTo>
                    <a:cubicBezTo>
                      <a:pt x="620" y="284"/>
                      <a:pt x="620" y="284"/>
                      <a:pt x="620" y="284"/>
                    </a:cubicBezTo>
                    <a:cubicBezTo>
                      <a:pt x="624" y="282"/>
                      <a:pt x="633" y="279"/>
                      <a:pt x="643" y="279"/>
                    </a:cubicBezTo>
                    <a:cubicBezTo>
                      <a:pt x="663" y="279"/>
                      <a:pt x="669" y="292"/>
                      <a:pt x="669" y="306"/>
                    </a:cubicBezTo>
                    <a:close/>
                    <a:moveTo>
                      <a:pt x="591" y="96"/>
                    </a:moveTo>
                    <a:cubicBezTo>
                      <a:pt x="592" y="106"/>
                      <a:pt x="592" y="106"/>
                      <a:pt x="592" y="106"/>
                    </a:cubicBezTo>
                    <a:cubicBezTo>
                      <a:pt x="592" y="106"/>
                      <a:pt x="592" y="106"/>
                      <a:pt x="592" y="106"/>
                    </a:cubicBezTo>
                    <a:cubicBezTo>
                      <a:pt x="597" y="98"/>
                      <a:pt x="605" y="94"/>
                      <a:pt x="614" y="94"/>
                    </a:cubicBezTo>
                    <a:cubicBezTo>
                      <a:pt x="629" y="94"/>
                      <a:pt x="641" y="107"/>
                      <a:pt x="641" y="127"/>
                    </a:cubicBezTo>
                    <a:cubicBezTo>
                      <a:pt x="641" y="150"/>
                      <a:pt x="627" y="161"/>
                      <a:pt x="612" y="161"/>
                    </a:cubicBezTo>
                    <a:cubicBezTo>
                      <a:pt x="604" y="161"/>
                      <a:pt x="597" y="158"/>
                      <a:pt x="594" y="152"/>
                    </a:cubicBezTo>
                    <a:cubicBezTo>
                      <a:pt x="594" y="152"/>
                      <a:pt x="594" y="152"/>
                      <a:pt x="594" y="152"/>
                    </a:cubicBezTo>
                    <a:cubicBezTo>
                      <a:pt x="594" y="185"/>
                      <a:pt x="594" y="185"/>
                      <a:pt x="594" y="185"/>
                    </a:cubicBezTo>
                    <a:cubicBezTo>
                      <a:pt x="578" y="185"/>
                      <a:pt x="578" y="185"/>
                      <a:pt x="578" y="185"/>
                    </a:cubicBezTo>
                    <a:cubicBezTo>
                      <a:pt x="578" y="117"/>
                      <a:pt x="578" y="117"/>
                      <a:pt x="578" y="117"/>
                    </a:cubicBezTo>
                    <a:cubicBezTo>
                      <a:pt x="578" y="109"/>
                      <a:pt x="578" y="102"/>
                      <a:pt x="577" y="96"/>
                    </a:cubicBezTo>
                    <a:lnTo>
                      <a:pt x="591" y="96"/>
                    </a:lnTo>
                    <a:close/>
                    <a:moveTo>
                      <a:pt x="567" y="280"/>
                    </a:moveTo>
                    <a:cubicBezTo>
                      <a:pt x="576" y="280"/>
                      <a:pt x="576" y="280"/>
                      <a:pt x="576" y="280"/>
                    </a:cubicBezTo>
                    <a:cubicBezTo>
                      <a:pt x="576" y="266"/>
                      <a:pt x="576" y="266"/>
                      <a:pt x="576" y="266"/>
                    </a:cubicBezTo>
                    <a:cubicBezTo>
                      <a:pt x="592" y="262"/>
                      <a:pt x="592" y="262"/>
                      <a:pt x="592" y="262"/>
                    </a:cubicBezTo>
                    <a:cubicBezTo>
                      <a:pt x="592" y="280"/>
                      <a:pt x="592" y="280"/>
                      <a:pt x="592" y="280"/>
                    </a:cubicBezTo>
                    <a:cubicBezTo>
                      <a:pt x="607" y="280"/>
                      <a:pt x="607" y="280"/>
                      <a:pt x="607" y="280"/>
                    </a:cubicBezTo>
                    <a:cubicBezTo>
                      <a:pt x="607" y="292"/>
                      <a:pt x="607" y="292"/>
                      <a:pt x="607" y="292"/>
                    </a:cubicBezTo>
                    <a:cubicBezTo>
                      <a:pt x="592" y="292"/>
                      <a:pt x="592" y="292"/>
                      <a:pt x="592" y="292"/>
                    </a:cubicBezTo>
                    <a:cubicBezTo>
                      <a:pt x="592" y="320"/>
                      <a:pt x="592" y="320"/>
                      <a:pt x="592" y="320"/>
                    </a:cubicBezTo>
                    <a:cubicBezTo>
                      <a:pt x="592" y="328"/>
                      <a:pt x="594" y="332"/>
                      <a:pt x="600" y="332"/>
                    </a:cubicBezTo>
                    <a:cubicBezTo>
                      <a:pt x="603" y="332"/>
                      <a:pt x="605" y="332"/>
                      <a:pt x="607" y="331"/>
                    </a:cubicBezTo>
                    <a:cubicBezTo>
                      <a:pt x="607" y="344"/>
                      <a:pt x="607" y="344"/>
                      <a:pt x="607" y="344"/>
                    </a:cubicBezTo>
                    <a:cubicBezTo>
                      <a:pt x="605" y="345"/>
                      <a:pt x="600" y="345"/>
                      <a:pt x="595" y="345"/>
                    </a:cubicBezTo>
                    <a:cubicBezTo>
                      <a:pt x="589" y="345"/>
                      <a:pt x="584" y="343"/>
                      <a:pt x="581" y="340"/>
                    </a:cubicBezTo>
                    <a:cubicBezTo>
                      <a:pt x="578" y="336"/>
                      <a:pt x="576" y="331"/>
                      <a:pt x="576" y="322"/>
                    </a:cubicBezTo>
                    <a:cubicBezTo>
                      <a:pt x="576" y="292"/>
                      <a:pt x="576" y="292"/>
                      <a:pt x="576" y="292"/>
                    </a:cubicBezTo>
                    <a:cubicBezTo>
                      <a:pt x="567" y="292"/>
                      <a:pt x="567" y="292"/>
                      <a:pt x="567" y="292"/>
                    </a:cubicBezTo>
                    <a:lnTo>
                      <a:pt x="567" y="280"/>
                    </a:lnTo>
                    <a:close/>
                    <a:moveTo>
                      <a:pt x="515" y="96"/>
                    </a:moveTo>
                    <a:cubicBezTo>
                      <a:pt x="516" y="106"/>
                      <a:pt x="516" y="106"/>
                      <a:pt x="516" y="106"/>
                    </a:cubicBezTo>
                    <a:cubicBezTo>
                      <a:pt x="516" y="106"/>
                      <a:pt x="516" y="106"/>
                      <a:pt x="516" y="106"/>
                    </a:cubicBezTo>
                    <a:cubicBezTo>
                      <a:pt x="521" y="98"/>
                      <a:pt x="528" y="94"/>
                      <a:pt x="538" y="94"/>
                    </a:cubicBezTo>
                    <a:cubicBezTo>
                      <a:pt x="552" y="94"/>
                      <a:pt x="565" y="107"/>
                      <a:pt x="565" y="127"/>
                    </a:cubicBezTo>
                    <a:cubicBezTo>
                      <a:pt x="565" y="150"/>
                      <a:pt x="550" y="161"/>
                      <a:pt x="536" y="161"/>
                    </a:cubicBezTo>
                    <a:cubicBezTo>
                      <a:pt x="528" y="161"/>
                      <a:pt x="521" y="158"/>
                      <a:pt x="518" y="152"/>
                    </a:cubicBezTo>
                    <a:cubicBezTo>
                      <a:pt x="517" y="152"/>
                      <a:pt x="517" y="152"/>
                      <a:pt x="517" y="152"/>
                    </a:cubicBezTo>
                    <a:cubicBezTo>
                      <a:pt x="517" y="185"/>
                      <a:pt x="517" y="185"/>
                      <a:pt x="517" y="185"/>
                    </a:cubicBezTo>
                    <a:cubicBezTo>
                      <a:pt x="501" y="185"/>
                      <a:pt x="501" y="185"/>
                      <a:pt x="501" y="185"/>
                    </a:cubicBezTo>
                    <a:cubicBezTo>
                      <a:pt x="501" y="117"/>
                      <a:pt x="501" y="117"/>
                      <a:pt x="501" y="117"/>
                    </a:cubicBezTo>
                    <a:cubicBezTo>
                      <a:pt x="501" y="109"/>
                      <a:pt x="501" y="102"/>
                      <a:pt x="501" y="96"/>
                    </a:cubicBezTo>
                    <a:lnTo>
                      <a:pt x="515" y="96"/>
                    </a:lnTo>
                    <a:close/>
                    <a:moveTo>
                      <a:pt x="481" y="333"/>
                    </a:moveTo>
                    <a:cubicBezTo>
                      <a:pt x="472" y="341"/>
                      <a:pt x="458" y="345"/>
                      <a:pt x="441" y="345"/>
                    </a:cubicBezTo>
                    <a:cubicBezTo>
                      <a:pt x="432" y="345"/>
                      <a:pt x="425" y="344"/>
                      <a:pt x="419" y="344"/>
                    </a:cubicBezTo>
                    <a:cubicBezTo>
                      <a:pt x="419" y="257"/>
                      <a:pt x="419" y="257"/>
                      <a:pt x="419" y="257"/>
                    </a:cubicBezTo>
                    <a:cubicBezTo>
                      <a:pt x="426" y="256"/>
                      <a:pt x="435" y="255"/>
                      <a:pt x="445" y="255"/>
                    </a:cubicBezTo>
                    <a:cubicBezTo>
                      <a:pt x="462" y="255"/>
                      <a:pt x="473" y="258"/>
                      <a:pt x="481" y="265"/>
                    </a:cubicBezTo>
                    <a:cubicBezTo>
                      <a:pt x="489" y="272"/>
                      <a:pt x="495" y="283"/>
                      <a:pt x="495" y="298"/>
                    </a:cubicBezTo>
                    <a:cubicBezTo>
                      <a:pt x="495" y="313"/>
                      <a:pt x="489" y="325"/>
                      <a:pt x="481" y="333"/>
                    </a:cubicBezTo>
                    <a:close/>
                    <a:moveTo>
                      <a:pt x="441" y="71"/>
                    </a:moveTo>
                    <a:cubicBezTo>
                      <a:pt x="462" y="71"/>
                      <a:pt x="462" y="71"/>
                      <a:pt x="462" y="71"/>
                    </a:cubicBezTo>
                    <a:cubicBezTo>
                      <a:pt x="490" y="159"/>
                      <a:pt x="490" y="159"/>
                      <a:pt x="490" y="159"/>
                    </a:cubicBezTo>
                    <a:cubicBezTo>
                      <a:pt x="473" y="159"/>
                      <a:pt x="473" y="159"/>
                      <a:pt x="473" y="159"/>
                    </a:cubicBezTo>
                    <a:cubicBezTo>
                      <a:pt x="465" y="135"/>
                      <a:pt x="465" y="135"/>
                      <a:pt x="465" y="135"/>
                    </a:cubicBezTo>
                    <a:cubicBezTo>
                      <a:pt x="437" y="135"/>
                      <a:pt x="437" y="135"/>
                      <a:pt x="437" y="135"/>
                    </a:cubicBezTo>
                    <a:cubicBezTo>
                      <a:pt x="429" y="159"/>
                      <a:pt x="429" y="159"/>
                      <a:pt x="429" y="159"/>
                    </a:cubicBezTo>
                    <a:cubicBezTo>
                      <a:pt x="413" y="159"/>
                      <a:pt x="413" y="159"/>
                      <a:pt x="413" y="159"/>
                    </a:cubicBezTo>
                    <a:lnTo>
                      <a:pt x="441" y="71"/>
                    </a:lnTo>
                    <a:close/>
                    <a:moveTo>
                      <a:pt x="321" y="556"/>
                    </a:moveTo>
                    <a:cubicBezTo>
                      <a:pt x="321" y="561"/>
                      <a:pt x="317" y="565"/>
                      <a:pt x="312" y="565"/>
                    </a:cubicBezTo>
                    <a:cubicBezTo>
                      <a:pt x="237" y="565"/>
                      <a:pt x="237" y="565"/>
                      <a:pt x="237" y="565"/>
                    </a:cubicBezTo>
                    <a:cubicBezTo>
                      <a:pt x="232" y="565"/>
                      <a:pt x="228" y="561"/>
                      <a:pt x="228" y="556"/>
                    </a:cubicBezTo>
                    <a:cubicBezTo>
                      <a:pt x="228" y="419"/>
                      <a:pt x="228" y="419"/>
                      <a:pt x="228" y="419"/>
                    </a:cubicBezTo>
                    <a:cubicBezTo>
                      <a:pt x="228" y="414"/>
                      <a:pt x="232" y="410"/>
                      <a:pt x="237" y="410"/>
                    </a:cubicBezTo>
                    <a:cubicBezTo>
                      <a:pt x="312" y="410"/>
                      <a:pt x="312" y="410"/>
                      <a:pt x="312" y="410"/>
                    </a:cubicBezTo>
                    <a:cubicBezTo>
                      <a:pt x="317" y="410"/>
                      <a:pt x="321" y="414"/>
                      <a:pt x="321" y="419"/>
                    </a:cubicBezTo>
                    <a:lnTo>
                      <a:pt x="321" y="556"/>
                    </a:lnTo>
                    <a:close/>
                    <a:moveTo>
                      <a:pt x="319" y="270"/>
                    </a:moveTo>
                    <a:cubicBezTo>
                      <a:pt x="319" y="360"/>
                      <a:pt x="319" y="360"/>
                      <a:pt x="319" y="360"/>
                    </a:cubicBezTo>
                    <a:cubicBezTo>
                      <a:pt x="319" y="362"/>
                      <a:pt x="317" y="364"/>
                      <a:pt x="315" y="364"/>
                    </a:cubicBezTo>
                    <a:cubicBezTo>
                      <a:pt x="234" y="364"/>
                      <a:pt x="234" y="364"/>
                      <a:pt x="234" y="364"/>
                    </a:cubicBezTo>
                    <a:cubicBezTo>
                      <a:pt x="232" y="364"/>
                      <a:pt x="230" y="362"/>
                      <a:pt x="230" y="360"/>
                    </a:cubicBezTo>
                    <a:cubicBezTo>
                      <a:pt x="230" y="249"/>
                      <a:pt x="230" y="249"/>
                      <a:pt x="230" y="249"/>
                    </a:cubicBezTo>
                    <a:cubicBezTo>
                      <a:pt x="230" y="247"/>
                      <a:pt x="232" y="245"/>
                      <a:pt x="234" y="245"/>
                    </a:cubicBezTo>
                    <a:cubicBezTo>
                      <a:pt x="293" y="245"/>
                      <a:pt x="293" y="245"/>
                      <a:pt x="293" y="245"/>
                    </a:cubicBezTo>
                    <a:cubicBezTo>
                      <a:pt x="294" y="245"/>
                      <a:pt x="295" y="245"/>
                      <a:pt x="296" y="246"/>
                    </a:cubicBezTo>
                    <a:cubicBezTo>
                      <a:pt x="318" y="267"/>
                      <a:pt x="318" y="267"/>
                      <a:pt x="318" y="267"/>
                    </a:cubicBezTo>
                    <a:cubicBezTo>
                      <a:pt x="318" y="268"/>
                      <a:pt x="319" y="269"/>
                      <a:pt x="319" y="270"/>
                    </a:cubicBezTo>
                    <a:close/>
                    <a:moveTo>
                      <a:pt x="263" y="62"/>
                    </a:moveTo>
                    <a:cubicBezTo>
                      <a:pt x="313" y="62"/>
                      <a:pt x="313" y="62"/>
                      <a:pt x="313" y="62"/>
                    </a:cubicBezTo>
                    <a:cubicBezTo>
                      <a:pt x="313" y="112"/>
                      <a:pt x="313" y="112"/>
                      <a:pt x="313" y="112"/>
                    </a:cubicBezTo>
                    <a:cubicBezTo>
                      <a:pt x="263" y="112"/>
                      <a:pt x="263" y="112"/>
                      <a:pt x="263" y="112"/>
                    </a:cubicBezTo>
                    <a:lnTo>
                      <a:pt x="263" y="62"/>
                    </a:lnTo>
                    <a:close/>
                    <a:moveTo>
                      <a:pt x="263" y="135"/>
                    </a:moveTo>
                    <a:cubicBezTo>
                      <a:pt x="313" y="135"/>
                      <a:pt x="313" y="135"/>
                      <a:pt x="313" y="135"/>
                    </a:cubicBezTo>
                    <a:cubicBezTo>
                      <a:pt x="313" y="184"/>
                      <a:pt x="313" y="184"/>
                      <a:pt x="313" y="184"/>
                    </a:cubicBezTo>
                    <a:cubicBezTo>
                      <a:pt x="263" y="184"/>
                      <a:pt x="263" y="184"/>
                      <a:pt x="263" y="184"/>
                    </a:cubicBezTo>
                    <a:lnTo>
                      <a:pt x="263" y="135"/>
                    </a:lnTo>
                    <a:close/>
                    <a:moveTo>
                      <a:pt x="187" y="62"/>
                    </a:moveTo>
                    <a:cubicBezTo>
                      <a:pt x="236" y="62"/>
                      <a:pt x="236" y="62"/>
                      <a:pt x="236" y="62"/>
                    </a:cubicBezTo>
                    <a:cubicBezTo>
                      <a:pt x="236" y="112"/>
                      <a:pt x="236" y="112"/>
                      <a:pt x="236" y="112"/>
                    </a:cubicBezTo>
                    <a:cubicBezTo>
                      <a:pt x="187" y="112"/>
                      <a:pt x="187" y="112"/>
                      <a:pt x="187" y="112"/>
                    </a:cubicBezTo>
                    <a:lnTo>
                      <a:pt x="187" y="62"/>
                    </a:lnTo>
                    <a:close/>
                    <a:moveTo>
                      <a:pt x="187" y="135"/>
                    </a:moveTo>
                    <a:cubicBezTo>
                      <a:pt x="236" y="135"/>
                      <a:pt x="236" y="135"/>
                      <a:pt x="236" y="135"/>
                    </a:cubicBezTo>
                    <a:cubicBezTo>
                      <a:pt x="236" y="184"/>
                      <a:pt x="236" y="184"/>
                      <a:pt x="236" y="184"/>
                    </a:cubicBezTo>
                    <a:cubicBezTo>
                      <a:pt x="187" y="184"/>
                      <a:pt x="187" y="184"/>
                      <a:pt x="187" y="184"/>
                    </a:cubicBezTo>
                    <a:lnTo>
                      <a:pt x="187" y="135"/>
                    </a:lnTo>
                    <a:close/>
                    <a:moveTo>
                      <a:pt x="110" y="62"/>
                    </a:moveTo>
                    <a:cubicBezTo>
                      <a:pt x="160" y="62"/>
                      <a:pt x="160" y="62"/>
                      <a:pt x="160" y="62"/>
                    </a:cubicBezTo>
                    <a:cubicBezTo>
                      <a:pt x="160" y="112"/>
                      <a:pt x="160" y="112"/>
                      <a:pt x="160" y="112"/>
                    </a:cubicBezTo>
                    <a:cubicBezTo>
                      <a:pt x="110" y="112"/>
                      <a:pt x="110" y="112"/>
                      <a:pt x="110" y="112"/>
                    </a:cubicBezTo>
                    <a:lnTo>
                      <a:pt x="110" y="62"/>
                    </a:lnTo>
                    <a:close/>
                    <a:moveTo>
                      <a:pt x="110" y="135"/>
                    </a:moveTo>
                    <a:cubicBezTo>
                      <a:pt x="160" y="135"/>
                      <a:pt x="160" y="135"/>
                      <a:pt x="160" y="135"/>
                    </a:cubicBezTo>
                    <a:cubicBezTo>
                      <a:pt x="160" y="184"/>
                      <a:pt x="160" y="184"/>
                      <a:pt x="160" y="184"/>
                    </a:cubicBezTo>
                    <a:cubicBezTo>
                      <a:pt x="110" y="184"/>
                      <a:pt x="110" y="184"/>
                      <a:pt x="110" y="184"/>
                    </a:cubicBezTo>
                    <a:lnTo>
                      <a:pt x="110" y="135"/>
                    </a:lnTo>
                    <a:close/>
                    <a:moveTo>
                      <a:pt x="110" y="249"/>
                    </a:moveTo>
                    <a:cubicBezTo>
                      <a:pt x="110" y="247"/>
                      <a:pt x="112" y="245"/>
                      <a:pt x="114" y="245"/>
                    </a:cubicBezTo>
                    <a:cubicBezTo>
                      <a:pt x="173" y="245"/>
                      <a:pt x="173" y="245"/>
                      <a:pt x="173" y="245"/>
                    </a:cubicBezTo>
                    <a:cubicBezTo>
                      <a:pt x="174" y="245"/>
                      <a:pt x="175" y="245"/>
                      <a:pt x="176" y="246"/>
                    </a:cubicBezTo>
                    <a:cubicBezTo>
                      <a:pt x="198" y="267"/>
                      <a:pt x="198" y="267"/>
                      <a:pt x="198" y="267"/>
                    </a:cubicBezTo>
                    <a:cubicBezTo>
                      <a:pt x="198" y="268"/>
                      <a:pt x="199" y="269"/>
                      <a:pt x="199" y="270"/>
                    </a:cubicBezTo>
                    <a:cubicBezTo>
                      <a:pt x="199" y="360"/>
                      <a:pt x="199" y="360"/>
                      <a:pt x="199" y="360"/>
                    </a:cubicBezTo>
                    <a:cubicBezTo>
                      <a:pt x="199" y="362"/>
                      <a:pt x="197" y="364"/>
                      <a:pt x="195" y="364"/>
                    </a:cubicBezTo>
                    <a:cubicBezTo>
                      <a:pt x="114" y="364"/>
                      <a:pt x="114" y="364"/>
                      <a:pt x="114" y="364"/>
                    </a:cubicBezTo>
                    <a:cubicBezTo>
                      <a:pt x="112" y="364"/>
                      <a:pt x="110" y="362"/>
                      <a:pt x="110" y="360"/>
                    </a:cubicBezTo>
                    <a:lnTo>
                      <a:pt x="110" y="249"/>
                    </a:lnTo>
                    <a:close/>
                    <a:moveTo>
                      <a:pt x="110" y="419"/>
                    </a:moveTo>
                    <a:cubicBezTo>
                      <a:pt x="110" y="414"/>
                      <a:pt x="114" y="410"/>
                      <a:pt x="119" y="410"/>
                    </a:cubicBezTo>
                    <a:cubicBezTo>
                      <a:pt x="195" y="410"/>
                      <a:pt x="195" y="410"/>
                      <a:pt x="195" y="410"/>
                    </a:cubicBezTo>
                    <a:cubicBezTo>
                      <a:pt x="200" y="410"/>
                      <a:pt x="204" y="414"/>
                      <a:pt x="204" y="419"/>
                    </a:cubicBezTo>
                    <a:cubicBezTo>
                      <a:pt x="204" y="556"/>
                      <a:pt x="204" y="556"/>
                      <a:pt x="204" y="556"/>
                    </a:cubicBezTo>
                    <a:cubicBezTo>
                      <a:pt x="204" y="561"/>
                      <a:pt x="200" y="565"/>
                      <a:pt x="195" y="565"/>
                    </a:cubicBezTo>
                    <a:cubicBezTo>
                      <a:pt x="119" y="565"/>
                      <a:pt x="119" y="565"/>
                      <a:pt x="119" y="565"/>
                    </a:cubicBezTo>
                    <a:cubicBezTo>
                      <a:pt x="114" y="565"/>
                      <a:pt x="110" y="561"/>
                      <a:pt x="110" y="556"/>
                    </a:cubicBezTo>
                    <a:lnTo>
                      <a:pt x="110" y="4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grpSp>
        <p:grpSp>
          <p:nvGrpSpPr>
            <p:cNvPr id="131" name="Group 130"/>
            <p:cNvGrpSpPr/>
            <p:nvPr/>
          </p:nvGrpSpPr>
          <p:grpSpPr>
            <a:xfrm>
              <a:off x="5373032" y="2994938"/>
              <a:ext cx="1085849" cy="646113"/>
              <a:chOff x="4527550" y="3760788"/>
              <a:chExt cx="1085850" cy="646112"/>
            </a:xfrm>
            <a:solidFill>
              <a:schemeClr val="tx2"/>
            </a:solidFill>
          </p:grpSpPr>
          <p:sp>
            <p:nvSpPr>
              <p:cNvPr id="132" name="Freeform 57"/>
              <p:cNvSpPr>
                <a:spLocks/>
              </p:cNvSpPr>
              <p:nvPr/>
            </p:nvSpPr>
            <p:spPr bwMode="auto">
              <a:xfrm>
                <a:off x="4829175" y="3803650"/>
                <a:ext cx="495300" cy="549275"/>
              </a:xfrm>
              <a:custGeom>
                <a:avLst/>
                <a:gdLst>
                  <a:gd name="T0" fmla="*/ 608 w 612"/>
                  <a:gd name="T1" fmla="*/ 461 h 677"/>
                  <a:gd name="T2" fmla="*/ 460 w 612"/>
                  <a:gd name="T3" fmla="*/ 289 h 677"/>
                  <a:gd name="T4" fmla="*/ 460 w 612"/>
                  <a:gd name="T5" fmla="*/ 289 h 677"/>
                  <a:gd name="T6" fmla="*/ 368 w 612"/>
                  <a:gd name="T7" fmla="*/ 289 h 677"/>
                  <a:gd name="T8" fmla="*/ 457 w 612"/>
                  <a:gd name="T9" fmla="*/ 151 h 677"/>
                  <a:gd name="T10" fmla="*/ 306 w 612"/>
                  <a:gd name="T11" fmla="*/ 0 h 677"/>
                  <a:gd name="T12" fmla="*/ 156 w 612"/>
                  <a:gd name="T13" fmla="*/ 151 h 677"/>
                  <a:gd name="T14" fmla="*/ 245 w 612"/>
                  <a:gd name="T15" fmla="*/ 289 h 677"/>
                  <a:gd name="T16" fmla="*/ 153 w 612"/>
                  <a:gd name="T17" fmla="*/ 289 h 677"/>
                  <a:gd name="T18" fmla="*/ 153 w 612"/>
                  <a:gd name="T19" fmla="*/ 289 h 677"/>
                  <a:gd name="T20" fmla="*/ 5 w 612"/>
                  <a:gd name="T21" fmla="*/ 461 h 677"/>
                  <a:gd name="T22" fmla="*/ 5 w 612"/>
                  <a:gd name="T23" fmla="*/ 466 h 677"/>
                  <a:gd name="T24" fmla="*/ 0 w 612"/>
                  <a:gd name="T25" fmla="*/ 505 h 677"/>
                  <a:gd name="T26" fmla="*/ 153 w 612"/>
                  <a:gd name="T27" fmla="*/ 674 h 677"/>
                  <a:gd name="T28" fmla="*/ 153 w 612"/>
                  <a:gd name="T29" fmla="*/ 677 h 677"/>
                  <a:gd name="T30" fmla="*/ 169 w 612"/>
                  <a:gd name="T31" fmla="*/ 677 h 677"/>
                  <a:gd name="T32" fmla="*/ 169 w 612"/>
                  <a:gd name="T33" fmla="*/ 505 h 677"/>
                  <a:gd name="T34" fmla="*/ 200 w 612"/>
                  <a:gd name="T35" fmla="*/ 473 h 677"/>
                  <a:gd name="T36" fmla="*/ 433 w 612"/>
                  <a:gd name="T37" fmla="*/ 473 h 677"/>
                  <a:gd name="T38" fmla="*/ 464 w 612"/>
                  <a:gd name="T39" fmla="*/ 505 h 677"/>
                  <a:gd name="T40" fmla="*/ 464 w 612"/>
                  <a:gd name="T41" fmla="*/ 674 h 677"/>
                  <a:gd name="T42" fmla="*/ 612 w 612"/>
                  <a:gd name="T43" fmla="*/ 505 h 677"/>
                  <a:gd name="T44" fmla="*/ 608 w 612"/>
                  <a:gd name="T45" fmla="*/ 466 h 677"/>
                  <a:gd name="T46" fmla="*/ 608 w 612"/>
                  <a:gd name="T47" fmla="*/ 461 h 6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12" h="677">
                    <a:moveTo>
                      <a:pt x="608" y="461"/>
                    </a:moveTo>
                    <a:cubicBezTo>
                      <a:pt x="608" y="368"/>
                      <a:pt x="542" y="293"/>
                      <a:pt x="460" y="289"/>
                    </a:cubicBezTo>
                    <a:cubicBezTo>
                      <a:pt x="460" y="289"/>
                      <a:pt x="460" y="289"/>
                      <a:pt x="460" y="289"/>
                    </a:cubicBezTo>
                    <a:cubicBezTo>
                      <a:pt x="368" y="289"/>
                      <a:pt x="368" y="289"/>
                      <a:pt x="368" y="289"/>
                    </a:cubicBezTo>
                    <a:cubicBezTo>
                      <a:pt x="420" y="265"/>
                      <a:pt x="457" y="212"/>
                      <a:pt x="457" y="151"/>
                    </a:cubicBezTo>
                    <a:cubicBezTo>
                      <a:pt x="457" y="68"/>
                      <a:pt x="390" y="0"/>
                      <a:pt x="306" y="0"/>
                    </a:cubicBezTo>
                    <a:cubicBezTo>
                      <a:pt x="223" y="0"/>
                      <a:pt x="156" y="68"/>
                      <a:pt x="156" y="151"/>
                    </a:cubicBezTo>
                    <a:cubicBezTo>
                      <a:pt x="156" y="212"/>
                      <a:pt x="192" y="265"/>
                      <a:pt x="245" y="289"/>
                    </a:cubicBezTo>
                    <a:cubicBezTo>
                      <a:pt x="153" y="289"/>
                      <a:pt x="153" y="289"/>
                      <a:pt x="153" y="289"/>
                    </a:cubicBezTo>
                    <a:cubicBezTo>
                      <a:pt x="153" y="289"/>
                      <a:pt x="153" y="289"/>
                      <a:pt x="153" y="289"/>
                    </a:cubicBezTo>
                    <a:cubicBezTo>
                      <a:pt x="70" y="293"/>
                      <a:pt x="5" y="368"/>
                      <a:pt x="5" y="461"/>
                    </a:cubicBezTo>
                    <a:cubicBezTo>
                      <a:pt x="5" y="463"/>
                      <a:pt x="5" y="464"/>
                      <a:pt x="5" y="466"/>
                    </a:cubicBezTo>
                    <a:cubicBezTo>
                      <a:pt x="2" y="479"/>
                      <a:pt x="0" y="491"/>
                      <a:pt x="0" y="505"/>
                    </a:cubicBezTo>
                    <a:cubicBezTo>
                      <a:pt x="0" y="590"/>
                      <a:pt x="66" y="662"/>
                      <a:pt x="153" y="674"/>
                    </a:cubicBezTo>
                    <a:cubicBezTo>
                      <a:pt x="153" y="677"/>
                      <a:pt x="153" y="677"/>
                      <a:pt x="153" y="677"/>
                    </a:cubicBezTo>
                    <a:cubicBezTo>
                      <a:pt x="169" y="677"/>
                      <a:pt x="169" y="677"/>
                      <a:pt x="169" y="677"/>
                    </a:cubicBezTo>
                    <a:cubicBezTo>
                      <a:pt x="169" y="505"/>
                      <a:pt x="169" y="505"/>
                      <a:pt x="169" y="505"/>
                    </a:cubicBezTo>
                    <a:cubicBezTo>
                      <a:pt x="169" y="487"/>
                      <a:pt x="183" y="473"/>
                      <a:pt x="200" y="473"/>
                    </a:cubicBezTo>
                    <a:cubicBezTo>
                      <a:pt x="433" y="473"/>
                      <a:pt x="433" y="473"/>
                      <a:pt x="433" y="473"/>
                    </a:cubicBezTo>
                    <a:cubicBezTo>
                      <a:pt x="450" y="473"/>
                      <a:pt x="464" y="487"/>
                      <a:pt x="464" y="505"/>
                    </a:cubicBezTo>
                    <a:cubicBezTo>
                      <a:pt x="464" y="674"/>
                      <a:pt x="464" y="674"/>
                      <a:pt x="464" y="674"/>
                    </a:cubicBezTo>
                    <a:cubicBezTo>
                      <a:pt x="548" y="659"/>
                      <a:pt x="612" y="589"/>
                      <a:pt x="612" y="505"/>
                    </a:cubicBezTo>
                    <a:cubicBezTo>
                      <a:pt x="612" y="491"/>
                      <a:pt x="611" y="479"/>
                      <a:pt x="608" y="466"/>
                    </a:cubicBezTo>
                    <a:cubicBezTo>
                      <a:pt x="608" y="464"/>
                      <a:pt x="608" y="463"/>
                      <a:pt x="608" y="4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33" name="Oval 58"/>
              <p:cNvSpPr>
                <a:spLocks noChangeArrowheads="1"/>
              </p:cNvSpPr>
              <p:nvPr/>
            </p:nvSpPr>
            <p:spPr bwMode="auto">
              <a:xfrm>
                <a:off x="5064125" y="4251325"/>
                <a:ext cx="46038" cy="476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34" name="Freeform 59"/>
              <p:cNvSpPr>
                <a:spLocks/>
              </p:cNvSpPr>
              <p:nvPr/>
            </p:nvSpPr>
            <p:spPr bwMode="auto">
              <a:xfrm>
                <a:off x="4965700" y="4352925"/>
                <a:ext cx="239713" cy="53975"/>
              </a:xfrm>
              <a:custGeom>
                <a:avLst/>
                <a:gdLst>
                  <a:gd name="T0" fmla="*/ 0 w 295"/>
                  <a:gd name="T1" fmla="*/ 38 h 66"/>
                  <a:gd name="T2" fmla="*/ 27 w 295"/>
                  <a:gd name="T3" fmla="*/ 66 h 66"/>
                  <a:gd name="T4" fmla="*/ 268 w 295"/>
                  <a:gd name="T5" fmla="*/ 66 h 66"/>
                  <a:gd name="T6" fmla="*/ 295 w 295"/>
                  <a:gd name="T7" fmla="*/ 38 h 66"/>
                  <a:gd name="T8" fmla="*/ 295 w 295"/>
                  <a:gd name="T9" fmla="*/ 0 h 66"/>
                  <a:gd name="T10" fmla="*/ 0 w 295"/>
                  <a:gd name="T11" fmla="*/ 0 h 66"/>
                  <a:gd name="T12" fmla="*/ 0 w 295"/>
                  <a:gd name="T13" fmla="*/ 38 h 66"/>
                </a:gdLst>
                <a:ahLst/>
                <a:cxnLst>
                  <a:cxn ang="0">
                    <a:pos x="T0" y="T1"/>
                  </a:cxn>
                  <a:cxn ang="0">
                    <a:pos x="T2" y="T3"/>
                  </a:cxn>
                  <a:cxn ang="0">
                    <a:pos x="T4" y="T5"/>
                  </a:cxn>
                  <a:cxn ang="0">
                    <a:pos x="T6" y="T7"/>
                  </a:cxn>
                  <a:cxn ang="0">
                    <a:pos x="T8" y="T9"/>
                  </a:cxn>
                  <a:cxn ang="0">
                    <a:pos x="T10" y="T11"/>
                  </a:cxn>
                  <a:cxn ang="0">
                    <a:pos x="T12" y="T13"/>
                  </a:cxn>
                </a:cxnLst>
                <a:rect l="0" t="0" r="r" b="b"/>
                <a:pathLst>
                  <a:path w="295" h="66">
                    <a:moveTo>
                      <a:pt x="0" y="38"/>
                    </a:moveTo>
                    <a:cubicBezTo>
                      <a:pt x="0" y="54"/>
                      <a:pt x="12" y="66"/>
                      <a:pt x="27" y="66"/>
                    </a:cubicBezTo>
                    <a:cubicBezTo>
                      <a:pt x="268" y="66"/>
                      <a:pt x="268" y="66"/>
                      <a:pt x="268" y="66"/>
                    </a:cubicBezTo>
                    <a:cubicBezTo>
                      <a:pt x="283" y="66"/>
                      <a:pt x="295" y="54"/>
                      <a:pt x="295" y="38"/>
                    </a:cubicBezTo>
                    <a:cubicBezTo>
                      <a:pt x="295" y="0"/>
                      <a:pt x="295" y="0"/>
                      <a:pt x="295" y="0"/>
                    </a:cubicBezTo>
                    <a:cubicBezTo>
                      <a:pt x="0" y="0"/>
                      <a:pt x="0" y="0"/>
                      <a:pt x="0" y="0"/>
                    </a:cubicBezTo>
                    <a:lnTo>
                      <a:pt x="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35" name="Freeform 60"/>
              <p:cNvSpPr>
                <a:spLocks/>
              </p:cNvSpPr>
              <p:nvPr/>
            </p:nvSpPr>
            <p:spPr bwMode="auto">
              <a:xfrm>
                <a:off x="4527550" y="3760788"/>
                <a:ext cx="388938" cy="436562"/>
              </a:xfrm>
              <a:custGeom>
                <a:avLst/>
                <a:gdLst>
                  <a:gd name="T0" fmla="*/ 480 w 480"/>
                  <a:gd name="T1" fmla="*/ 329 h 540"/>
                  <a:gd name="T2" fmla="*/ 367 w 480"/>
                  <a:gd name="T3" fmla="*/ 231 h 540"/>
                  <a:gd name="T4" fmla="*/ 367 w 480"/>
                  <a:gd name="T5" fmla="*/ 230 h 540"/>
                  <a:gd name="T6" fmla="*/ 293 w 480"/>
                  <a:gd name="T7" fmla="*/ 230 h 540"/>
                  <a:gd name="T8" fmla="*/ 365 w 480"/>
                  <a:gd name="T9" fmla="*/ 120 h 540"/>
                  <a:gd name="T10" fmla="*/ 244 w 480"/>
                  <a:gd name="T11" fmla="*/ 0 h 540"/>
                  <a:gd name="T12" fmla="*/ 124 w 480"/>
                  <a:gd name="T13" fmla="*/ 120 h 540"/>
                  <a:gd name="T14" fmla="*/ 195 w 480"/>
                  <a:gd name="T15" fmla="*/ 230 h 540"/>
                  <a:gd name="T16" fmla="*/ 121 w 480"/>
                  <a:gd name="T17" fmla="*/ 230 h 540"/>
                  <a:gd name="T18" fmla="*/ 121 w 480"/>
                  <a:gd name="T19" fmla="*/ 231 h 540"/>
                  <a:gd name="T20" fmla="*/ 3 w 480"/>
                  <a:gd name="T21" fmla="*/ 368 h 540"/>
                  <a:gd name="T22" fmla="*/ 3 w 480"/>
                  <a:gd name="T23" fmla="*/ 372 h 540"/>
                  <a:gd name="T24" fmla="*/ 0 w 480"/>
                  <a:gd name="T25" fmla="*/ 403 h 540"/>
                  <a:gd name="T26" fmla="*/ 121 w 480"/>
                  <a:gd name="T27" fmla="*/ 539 h 540"/>
                  <a:gd name="T28" fmla="*/ 121 w 480"/>
                  <a:gd name="T29" fmla="*/ 540 h 540"/>
                  <a:gd name="T30" fmla="*/ 134 w 480"/>
                  <a:gd name="T31" fmla="*/ 540 h 540"/>
                  <a:gd name="T32" fmla="*/ 134 w 480"/>
                  <a:gd name="T33" fmla="*/ 403 h 540"/>
                  <a:gd name="T34" fmla="*/ 160 w 480"/>
                  <a:gd name="T35" fmla="*/ 378 h 540"/>
                  <a:gd name="T36" fmla="*/ 345 w 480"/>
                  <a:gd name="T37" fmla="*/ 378 h 540"/>
                  <a:gd name="T38" fmla="*/ 371 w 480"/>
                  <a:gd name="T39" fmla="*/ 403 h 540"/>
                  <a:gd name="T40" fmla="*/ 371 w 480"/>
                  <a:gd name="T41" fmla="*/ 435 h 540"/>
                  <a:gd name="T42" fmla="*/ 480 w 480"/>
                  <a:gd name="T43" fmla="*/ 329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80" h="540">
                    <a:moveTo>
                      <a:pt x="480" y="329"/>
                    </a:moveTo>
                    <a:cubicBezTo>
                      <a:pt x="466" y="274"/>
                      <a:pt x="421" y="233"/>
                      <a:pt x="367" y="231"/>
                    </a:cubicBezTo>
                    <a:cubicBezTo>
                      <a:pt x="367" y="230"/>
                      <a:pt x="367" y="230"/>
                      <a:pt x="367" y="230"/>
                    </a:cubicBezTo>
                    <a:cubicBezTo>
                      <a:pt x="293" y="230"/>
                      <a:pt x="293" y="230"/>
                      <a:pt x="293" y="230"/>
                    </a:cubicBezTo>
                    <a:cubicBezTo>
                      <a:pt x="335" y="212"/>
                      <a:pt x="365" y="169"/>
                      <a:pt x="365" y="120"/>
                    </a:cubicBezTo>
                    <a:cubicBezTo>
                      <a:pt x="365" y="54"/>
                      <a:pt x="311" y="0"/>
                      <a:pt x="244" y="0"/>
                    </a:cubicBezTo>
                    <a:cubicBezTo>
                      <a:pt x="178" y="0"/>
                      <a:pt x="124" y="54"/>
                      <a:pt x="124" y="120"/>
                    </a:cubicBezTo>
                    <a:cubicBezTo>
                      <a:pt x="124" y="169"/>
                      <a:pt x="153" y="212"/>
                      <a:pt x="195" y="230"/>
                    </a:cubicBezTo>
                    <a:cubicBezTo>
                      <a:pt x="121" y="230"/>
                      <a:pt x="121" y="230"/>
                      <a:pt x="121" y="230"/>
                    </a:cubicBezTo>
                    <a:cubicBezTo>
                      <a:pt x="121" y="231"/>
                      <a:pt x="121" y="231"/>
                      <a:pt x="121" y="231"/>
                    </a:cubicBezTo>
                    <a:cubicBezTo>
                      <a:pt x="56" y="234"/>
                      <a:pt x="3" y="294"/>
                      <a:pt x="3" y="368"/>
                    </a:cubicBezTo>
                    <a:cubicBezTo>
                      <a:pt x="3" y="369"/>
                      <a:pt x="3" y="371"/>
                      <a:pt x="3" y="372"/>
                    </a:cubicBezTo>
                    <a:cubicBezTo>
                      <a:pt x="1" y="382"/>
                      <a:pt x="0" y="392"/>
                      <a:pt x="0" y="403"/>
                    </a:cubicBezTo>
                    <a:cubicBezTo>
                      <a:pt x="0" y="472"/>
                      <a:pt x="53" y="528"/>
                      <a:pt x="121" y="539"/>
                    </a:cubicBezTo>
                    <a:cubicBezTo>
                      <a:pt x="121" y="540"/>
                      <a:pt x="121" y="540"/>
                      <a:pt x="121" y="540"/>
                    </a:cubicBezTo>
                    <a:cubicBezTo>
                      <a:pt x="134" y="540"/>
                      <a:pt x="134" y="540"/>
                      <a:pt x="134" y="540"/>
                    </a:cubicBezTo>
                    <a:cubicBezTo>
                      <a:pt x="134" y="403"/>
                      <a:pt x="134" y="403"/>
                      <a:pt x="134" y="403"/>
                    </a:cubicBezTo>
                    <a:cubicBezTo>
                      <a:pt x="134" y="389"/>
                      <a:pt x="146" y="378"/>
                      <a:pt x="160" y="378"/>
                    </a:cubicBezTo>
                    <a:cubicBezTo>
                      <a:pt x="345" y="378"/>
                      <a:pt x="345" y="378"/>
                      <a:pt x="345" y="378"/>
                    </a:cubicBezTo>
                    <a:cubicBezTo>
                      <a:pt x="359" y="378"/>
                      <a:pt x="371" y="389"/>
                      <a:pt x="371" y="403"/>
                    </a:cubicBezTo>
                    <a:cubicBezTo>
                      <a:pt x="371" y="435"/>
                      <a:pt x="371" y="435"/>
                      <a:pt x="371" y="435"/>
                    </a:cubicBezTo>
                    <a:cubicBezTo>
                      <a:pt x="391" y="384"/>
                      <a:pt x="431" y="345"/>
                      <a:pt x="480" y="3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36" name="Oval 61"/>
              <p:cNvSpPr>
                <a:spLocks noChangeArrowheads="1"/>
              </p:cNvSpPr>
              <p:nvPr/>
            </p:nvSpPr>
            <p:spPr bwMode="auto">
              <a:xfrm>
                <a:off x="4714875" y="4117975"/>
                <a:ext cx="38100" cy="38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37" name="Freeform 62"/>
              <p:cNvSpPr>
                <a:spLocks/>
              </p:cNvSpPr>
              <p:nvPr/>
            </p:nvSpPr>
            <p:spPr bwMode="auto">
              <a:xfrm>
                <a:off x="4637088" y="4198938"/>
                <a:ext cx="177800" cy="42862"/>
              </a:xfrm>
              <a:custGeom>
                <a:avLst/>
                <a:gdLst>
                  <a:gd name="T0" fmla="*/ 217 w 220"/>
                  <a:gd name="T1" fmla="*/ 0 h 53"/>
                  <a:gd name="T2" fmla="*/ 0 w 220"/>
                  <a:gd name="T3" fmla="*/ 0 h 53"/>
                  <a:gd name="T4" fmla="*/ 0 w 220"/>
                  <a:gd name="T5" fmla="*/ 31 h 53"/>
                  <a:gd name="T6" fmla="*/ 22 w 220"/>
                  <a:gd name="T7" fmla="*/ 53 h 53"/>
                  <a:gd name="T8" fmla="*/ 215 w 220"/>
                  <a:gd name="T9" fmla="*/ 53 h 53"/>
                  <a:gd name="T10" fmla="*/ 220 w 220"/>
                  <a:gd name="T11" fmla="*/ 52 h 53"/>
                  <a:gd name="T12" fmla="*/ 216 w 220"/>
                  <a:gd name="T13" fmla="*/ 18 h 53"/>
                  <a:gd name="T14" fmla="*/ 217 w 220"/>
                  <a:gd name="T15" fmla="*/ 0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 h="53">
                    <a:moveTo>
                      <a:pt x="217" y="0"/>
                    </a:moveTo>
                    <a:cubicBezTo>
                      <a:pt x="0" y="0"/>
                      <a:pt x="0" y="0"/>
                      <a:pt x="0" y="0"/>
                    </a:cubicBezTo>
                    <a:cubicBezTo>
                      <a:pt x="0" y="31"/>
                      <a:pt x="0" y="31"/>
                      <a:pt x="0" y="31"/>
                    </a:cubicBezTo>
                    <a:cubicBezTo>
                      <a:pt x="0" y="43"/>
                      <a:pt x="10" y="53"/>
                      <a:pt x="22" y="53"/>
                    </a:cubicBezTo>
                    <a:cubicBezTo>
                      <a:pt x="215" y="53"/>
                      <a:pt x="215" y="53"/>
                      <a:pt x="215" y="53"/>
                    </a:cubicBezTo>
                    <a:cubicBezTo>
                      <a:pt x="216" y="53"/>
                      <a:pt x="218" y="53"/>
                      <a:pt x="220" y="52"/>
                    </a:cubicBezTo>
                    <a:cubicBezTo>
                      <a:pt x="218" y="41"/>
                      <a:pt x="216" y="29"/>
                      <a:pt x="216" y="18"/>
                    </a:cubicBezTo>
                    <a:cubicBezTo>
                      <a:pt x="216" y="12"/>
                      <a:pt x="217" y="6"/>
                      <a:pt x="2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38" name="Freeform 63"/>
              <p:cNvSpPr>
                <a:spLocks/>
              </p:cNvSpPr>
              <p:nvPr/>
            </p:nvSpPr>
            <p:spPr bwMode="auto">
              <a:xfrm>
                <a:off x="5226050" y="3760788"/>
                <a:ext cx="387350" cy="434975"/>
              </a:xfrm>
              <a:custGeom>
                <a:avLst/>
                <a:gdLst>
                  <a:gd name="T0" fmla="*/ 476 w 479"/>
                  <a:gd name="T1" fmla="*/ 368 h 538"/>
                  <a:gd name="T2" fmla="*/ 358 w 479"/>
                  <a:gd name="T3" fmla="*/ 231 h 538"/>
                  <a:gd name="T4" fmla="*/ 358 w 479"/>
                  <a:gd name="T5" fmla="*/ 230 h 538"/>
                  <a:gd name="T6" fmla="*/ 284 w 479"/>
                  <a:gd name="T7" fmla="*/ 230 h 538"/>
                  <a:gd name="T8" fmla="*/ 355 w 479"/>
                  <a:gd name="T9" fmla="*/ 120 h 538"/>
                  <a:gd name="T10" fmla="*/ 235 w 479"/>
                  <a:gd name="T11" fmla="*/ 0 h 538"/>
                  <a:gd name="T12" fmla="*/ 114 w 479"/>
                  <a:gd name="T13" fmla="*/ 120 h 538"/>
                  <a:gd name="T14" fmla="*/ 186 w 479"/>
                  <a:gd name="T15" fmla="*/ 230 h 538"/>
                  <a:gd name="T16" fmla="*/ 112 w 479"/>
                  <a:gd name="T17" fmla="*/ 230 h 538"/>
                  <a:gd name="T18" fmla="*/ 112 w 479"/>
                  <a:gd name="T19" fmla="*/ 231 h 538"/>
                  <a:gd name="T20" fmla="*/ 0 w 479"/>
                  <a:gd name="T21" fmla="*/ 325 h 538"/>
                  <a:gd name="T22" fmla="*/ 125 w 479"/>
                  <a:gd name="T23" fmla="*/ 437 h 538"/>
                  <a:gd name="T24" fmla="*/ 125 w 479"/>
                  <a:gd name="T25" fmla="*/ 403 h 538"/>
                  <a:gd name="T26" fmla="*/ 150 w 479"/>
                  <a:gd name="T27" fmla="*/ 378 h 538"/>
                  <a:gd name="T28" fmla="*/ 336 w 479"/>
                  <a:gd name="T29" fmla="*/ 378 h 538"/>
                  <a:gd name="T30" fmla="*/ 361 w 479"/>
                  <a:gd name="T31" fmla="*/ 403 h 538"/>
                  <a:gd name="T32" fmla="*/ 361 w 479"/>
                  <a:gd name="T33" fmla="*/ 538 h 538"/>
                  <a:gd name="T34" fmla="*/ 479 w 479"/>
                  <a:gd name="T35" fmla="*/ 403 h 538"/>
                  <a:gd name="T36" fmla="*/ 476 w 479"/>
                  <a:gd name="T37" fmla="*/ 372 h 538"/>
                  <a:gd name="T38" fmla="*/ 476 w 479"/>
                  <a:gd name="T39" fmla="*/ 368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79" h="538">
                    <a:moveTo>
                      <a:pt x="476" y="368"/>
                    </a:moveTo>
                    <a:cubicBezTo>
                      <a:pt x="476" y="294"/>
                      <a:pt x="423" y="234"/>
                      <a:pt x="358" y="231"/>
                    </a:cubicBezTo>
                    <a:cubicBezTo>
                      <a:pt x="358" y="230"/>
                      <a:pt x="358" y="230"/>
                      <a:pt x="358" y="230"/>
                    </a:cubicBezTo>
                    <a:cubicBezTo>
                      <a:pt x="284" y="230"/>
                      <a:pt x="284" y="230"/>
                      <a:pt x="284" y="230"/>
                    </a:cubicBezTo>
                    <a:cubicBezTo>
                      <a:pt x="326" y="212"/>
                      <a:pt x="355" y="169"/>
                      <a:pt x="355" y="120"/>
                    </a:cubicBezTo>
                    <a:cubicBezTo>
                      <a:pt x="355" y="54"/>
                      <a:pt x="301" y="0"/>
                      <a:pt x="235" y="0"/>
                    </a:cubicBezTo>
                    <a:cubicBezTo>
                      <a:pt x="168" y="0"/>
                      <a:pt x="114" y="54"/>
                      <a:pt x="114" y="120"/>
                    </a:cubicBezTo>
                    <a:cubicBezTo>
                      <a:pt x="114" y="169"/>
                      <a:pt x="144" y="212"/>
                      <a:pt x="186" y="230"/>
                    </a:cubicBezTo>
                    <a:cubicBezTo>
                      <a:pt x="112" y="230"/>
                      <a:pt x="112" y="230"/>
                      <a:pt x="112" y="230"/>
                    </a:cubicBezTo>
                    <a:cubicBezTo>
                      <a:pt x="112" y="231"/>
                      <a:pt x="112" y="231"/>
                      <a:pt x="112" y="231"/>
                    </a:cubicBezTo>
                    <a:cubicBezTo>
                      <a:pt x="60" y="233"/>
                      <a:pt x="16" y="272"/>
                      <a:pt x="0" y="325"/>
                    </a:cubicBezTo>
                    <a:cubicBezTo>
                      <a:pt x="56" y="338"/>
                      <a:pt x="103" y="381"/>
                      <a:pt x="125" y="437"/>
                    </a:cubicBezTo>
                    <a:cubicBezTo>
                      <a:pt x="125" y="403"/>
                      <a:pt x="125" y="403"/>
                      <a:pt x="125" y="403"/>
                    </a:cubicBezTo>
                    <a:cubicBezTo>
                      <a:pt x="125" y="389"/>
                      <a:pt x="136" y="378"/>
                      <a:pt x="150" y="378"/>
                    </a:cubicBezTo>
                    <a:cubicBezTo>
                      <a:pt x="336" y="378"/>
                      <a:pt x="336" y="378"/>
                      <a:pt x="336" y="378"/>
                    </a:cubicBezTo>
                    <a:cubicBezTo>
                      <a:pt x="350" y="378"/>
                      <a:pt x="361" y="389"/>
                      <a:pt x="361" y="403"/>
                    </a:cubicBezTo>
                    <a:cubicBezTo>
                      <a:pt x="361" y="538"/>
                      <a:pt x="361" y="538"/>
                      <a:pt x="361" y="538"/>
                    </a:cubicBezTo>
                    <a:cubicBezTo>
                      <a:pt x="428" y="526"/>
                      <a:pt x="479" y="470"/>
                      <a:pt x="479" y="403"/>
                    </a:cubicBezTo>
                    <a:cubicBezTo>
                      <a:pt x="479" y="392"/>
                      <a:pt x="478" y="382"/>
                      <a:pt x="476" y="372"/>
                    </a:cubicBezTo>
                    <a:cubicBezTo>
                      <a:pt x="476" y="371"/>
                      <a:pt x="476" y="369"/>
                      <a:pt x="476" y="3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39" name="Oval 64"/>
              <p:cNvSpPr>
                <a:spLocks noChangeArrowheads="1"/>
              </p:cNvSpPr>
              <p:nvPr/>
            </p:nvSpPr>
            <p:spPr bwMode="auto">
              <a:xfrm>
                <a:off x="5405438" y="4117975"/>
                <a:ext cx="38100" cy="38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40" name="Freeform 65"/>
              <p:cNvSpPr>
                <a:spLocks/>
              </p:cNvSpPr>
              <p:nvPr/>
            </p:nvSpPr>
            <p:spPr bwMode="auto">
              <a:xfrm>
                <a:off x="5340350" y="4198938"/>
                <a:ext cx="177800" cy="42862"/>
              </a:xfrm>
              <a:custGeom>
                <a:avLst/>
                <a:gdLst>
                  <a:gd name="T0" fmla="*/ 3 w 220"/>
                  <a:gd name="T1" fmla="*/ 18 h 53"/>
                  <a:gd name="T2" fmla="*/ 0 w 220"/>
                  <a:gd name="T3" fmla="*/ 52 h 53"/>
                  <a:gd name="T4" fmla="*/ 6 w 220"/>
                  <a:gd name="T5" fmla="*/ 53 h 53"/>
                  <a:gd name="T6" fmla="*/ 198 w 220"/>
                  <a:gd name="T7" fmla="*/ 53 h 53"/>
                  <a:gd name="T8" fmla="*/ 220 w 220"/>
                  <a:gd name="T9" fmla="*/ 31 h 53"/>
                  <a:gd name="T10" fmla="*/ 220 w 220"/>
                  <a:gd name="T11" fmla="*/ 0 h 53"/>
                  <a:gd name="T12" fmla="*/ 2 w 220"/>
                  <a:gd name="T13" fmla="*/ 0 h 53"/>
                  <a:gd name="T14" fmla="*/ 3 w 220"/>
                  <a:gd name="T15" fmla="*/ 18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 h="53">
                    <a:moveTo>
                      <a:pt x="3" y="18"/>
                    </a:moveTo>
                    <a:cubicBezTo>
                      <a:pt x="3" y="29"/>
                      <a:pt x="2" y="41"/>
                      <a:pt x="0" y="52"/>
                    </a:cubicBezTo>
                    <a:cubicBezTo>
                      <a:pt x="2" y="53"/>
                      <a:pt x="4" y="53"/>
                      <a:pt x="6" y="53"/>
                    </a:cubicBezTo>
                    <a:cubicBezTo>
                      <a:pt x="198" y="53"/>
                      <a:pt x="198" y="53"/>
                      <a:pt x="198" y="53"/>
                    </a:cubicBezTo>
                    <a:cubicBezTo>
                      <a:pt x="210" y="53"/>
                      <a:pt x="220" y="43"/>
                      <a:pt x="220" y="31"/>
                    </a:cubicBezTo>
                    <a:cubicBezTo>
                      <a:pt x="220" y="0"/>
                      <a:pt x="220" y="0"/>
                      <a:pt x="220" y="0"/>
                    </a:cubicBezTo>
                    <a:cubicBezTo>
                      <a:pt x="2" y="0"/>
                      <a:pt x="2" y="0"/>
                      <a:pt x="2" y="0"/>
                    </a:cubicBezTo>
                    <a:cubicBezTo>
                      <a:pt x="3" y="6"/>
                      <a:pt x="3" y="12"/>
                      <a:pt x="3"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grpSp>
        <p:sp>
          <p:nvSpPr>
            <p:cNvPr id="141" name="Freeform 66"/>
            <p:cNvSpPr>
              <a:spLocks noEditPoints="1"/>
            </p:cNvSpPr>
            <p:nvPr/>
          </p:nvSpPr>
          <p:spPr bwMode="auto">
            <a:xfrm>
              <a:off x="5307481" y="1965295"/>
              <a:ext cx="1060449" cy="946152"/>
            </a:xfrm>
            <a:custGeom>
              <a:avLst/>
              <a:gdLst>
                <a:gd name="T0" fmla="*/ 985 w 1309"/>
                <a:gd name="T1" fmla="*/ 1085 h 1169"/>
                <a:gd name="T2" fmla="*/ 879 w 1309"/>
                <a:gd name="T3" fmla="*/ 950 h 1169"/>
                <a:gd name="T4" fmla="*/ 1007 w 1309"/>
                <a:gd name="T5" fmla="*/ 795 h 1169"/>
                <a:gd name="T6" fmla="*/ 1046 w 1309"/>
                <a:gd name="T7" fmla="*/ 971 h 1169"/>
                <a:gd name="T8" fmla="*/ 1309 w 1309"/>
                <a:gd name="T9" fmla="*/ 932 h 1169"/>
                <a:gd name="T10" fmla="*/ 1270 w 1309"/>
                <a:gd name="T11" fmla="*/ 450 h 1169"/>
                <a:gd name="T12" fmla="*/ 1233 w 1309"/>
                <a:gd name="T13" fmla="*/ 51 h 1169"/>
                <a:gd name="T14" fmla="*/ 675 w 1309"/>
                <a:gd name="T15" fmla="*/ 0 h 1169"/>
                <a:gd name="T16" fmla="*/ 624 w 1309"/>
                <a:gd name="T17" fmla="*/ 375 h 1169"/>
                <a:gd name="T18" fmla="*/ 115 w 1309"/>
                <a:gd name="T19" fmla="*/ 440 h 1169"/>
                <a:gd name="T20" fmla="*/ 11 w 1309"/>
                <a:gd name="T21" fmla="*/ 1047 h 1169"/>
                <a:gd name="T22" fmla="*/ 0 w 1309"/>
                <a:gd name="T23" fmla="*/ 1130 h 1169"/>
                <a:gd name="T24" fmla="*/ 946 w 1309"/>
                <a:gd name="T25" fmla="*/ 1169 h 1169"/>
                <a:gd name="T26" fmla="*/ 1158 w 1309"/>
                <a:gd name="T27" fmla="*/ 937 h 1169"/>
                <a:gd name="T28" fmla="*/ 1158 w 1309"/>
                <a:gd name="T29" fmla="*/ 896 h 1169"/>
                <a:gd name="T30" fmla="*/ 1158 w 1309"/>
                <a:gd name="T31" fmla="*/ 937 h 1169"/>
                <a:gd name="T32" fmla="*/ 1270 w 1309"/>
                <a:gd name="T33" fmla="*/ 870 h 1169"/>
                <a:gd name="T34" fmla="*/ 1046 w 1309"/>
                <a:gd name="T35" fmla="*/ 547 h 1169"/>
                <a:gd name="T36" fmla="*/ 1124 w 1309"/>
                <a:gd name="T37" fmla="*/ 499 h 1169"/>
                <a:gd name="T38" fmla="*/ 1183 w 1309"/>
                <a:gd name="T39" fmla="*/ 489 h 1169"/>
                <a:gd name="T40" fmla="*/ 1183 w 1309"/>
                <a:gd name="T41" fmla="*/ 508 h 1169"/>
                <a:gd name="T42" fmla="*/ 1124 w 1309"/>
                <a:gd name="T43" fmla="*/ 499 h 1169"/>
                <a:gd name="T44" fmla="*/ 956 w 1309"/>
                <a:gd name="T45" fmla="*/ 67 h 1169"/>
                <a:gd name="T46" fmla="*/ 903 w 1309"/>
                <a:gd name="T47" fmla="*/ 67 h 1169"/>
                <a:gd name="T48" fmla="*/ 682 w 1309"/>
                <a:gd name="T49" fmla="*/ 123 h 1169"/>
                <a:gd name="T50" fmla="*/ 1182 w 1309"/>
                <a:gd name="T51" fmla="*/ 450 h 1169"/>
                <a:gd name="T52" fmla="*/ 1007 w 1309"/>
                <a:gd name="T53" fmla="*/ 489 h 1169"/>
                <a:gd name="T54" fmla="*/ 879 w 1309"/>
                <a:gd name="T55" fmla="*/ 727 h 1169"/>
                <a:gd name="T56" fmla="*/ 814 w 1309"/>
                <a:gd name="T57" fmla="*/ 375 h 1169"/>
                <a:gd name="T58" fmla="*/ 682 w 1309"/>
                <a:gd name="T59" fmla="*/ 123 h 1169"/>
                <a:gd name="T60" fmla="*/ 819 w 1309"/>
                <a:gd name="T61" fmla="*/ 464 h 1169"/>
                <a:gd name="T62" fmla="*/ 181 w 1309"/>
                <a:gd name="T63" fmla="*/ 882 h 1169"/>
                <a:gd name="T64" fmla="*/ 624 w 1309"/>
                <a:gd name="T65" fmla="*/ 1079 h 1169"/>
                <a:gd name="T66" fmla="*/ 386 w 1309"/>
                <a:gd name="T67" fmla="*/ 1051 h 1169"/>
                <a:gd name="T68" fmla="*/ 425 w 1309"/>
                <a:gd name="T69" fmla="*/ 1006 h 1169"/>
                <a:gd name="T70" fmla="*/ 627 w 1309"/>
                <a:gd name="T71" fmla="*/ 1017 h 1169"/>
                <a:gd name="T72" fmla="*/ 624 w 1309"/>
                <a:gd name="T73" fmla="*/ 1079 h 1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09" h="1169">
                  <a:moveTo>
                    <a:pt x="985" y="1130"/>
                  </a:moveTo>
                  <a:cubicBezTo>
                    <a:pt x="985" y="1085"/>
                    <a:pt x="985" y="1085"/>
                    <a:pt x="985" y="1085"/>
                  </a:cubicBezTo>
                  <a:cubicBezTo>
                    <a:pt x="985" y="1075"/>
                    <a:pt x="981" y="1066"/>
                    <a:pt x="975" y="1059"/>
                  </a:cubicBezTo>
                  <a:cubicBezTo>
                    <a:pt x="879" y="950"/>
                    <a:pt x="879" y="950"/>
                    <a:pt x="879" y="950"/>
                  </a:cubicBezTo>
                  <a:cubicBezTo>
                    <a:pt x="879" y="795"/>
                    <a:pt x="879" y="795"/>
                    <a:pt x="879" y="795"/>
                  </a:cubicBezTo>
                  <a:cubicBezTo>
                    <a:pt x="1007" y="795"/>
                    <a:pt x="1007" y="795"/>
                    <a:pt x="1007" y="795"/>
                  </a:cubicBezTo>
                  <a:cubicBezTo>
                    <a:pt x="1007" y="932"/>
                    <a:pt x="1007" y="932"/>
                    <a:pt x="1007" y="932"/>
                  </a:cubicBezTo>
                  <a:cubicBezTo>
                    <a:pt x="1007" y="954"/>
                    <a:pt x="1024" y="971"/>
                    <a:pt x="1046" y="971"/>
                  </a:cubicBezTo>
                  <a:cubicBezTo>
                    <a:pt x="1270" y="971"/>
                    <a:pt x="1270" y="971"/>
                    <a:pt x="1270" y="971"/>
                  </a:cubicBezTo>
                  <a:cubicBezTo>
                    <a:pt x="1292" y="971"/>
                    <a:pt x="1309" y="954"/>
                    <a:pt x="1309" y="932"/>
                  </a:cubicBezTo>
                  <a:cubicBezTo>
                    <a:pt x="1309" y="489"/>
                    <a:pt x="1309" y="489"/>
                    <a:pt x="1309" y="489"/>
                  </a:cubicBezTo>
                  <a:cubicBezTo>
                    <a:pt x="1309" y="468"/>
                    <a:pt x="1292" y="450"/>
                    <a:pt x="1270" y="450"/>
                  </a:cubicBezTo>
                  <a:cubicBezTo>
                    <a:pt x="1233" y="450"/>
                    <a:pt x="1233" y="450"/>
                    <a:pt x="1233" y="450"/>
                  </a:cubicBezTo>
                  <a:cubicBezTo>
                    <a:pt x="1233" y="51"/>
                    <a:pt x="1233" y="51"/>
                    <a:pt x="1233" y="51"/>
                  </a:cubicBezTo>
                  <a:cubicBezTo>
                    <a:pt x="1233" y="23"/>
                    <a:pt x="1210" y="0"/>
                    <a:pt x="1182" y="0"/>
                  </a:cubicBezTo>
                  <a:cubicBezTo>
                    <a:pt x="675" y="0"/>
                    <a:pt x="675" y="0"/>
                    <a:pt x="675" y="0"/>
                  </a:cubicBezTo>
                  <a:cubicBezTo>
                    <a:pt x="647" y="0"/>
                    <a:pt x="624" y="23"/>
                    <a:pt x="624" y="51"/>
                  </a:cubicBezTo>
                  <a:cubicBezTo>
                    <a:pt x="624" y="375"/>
                    <a:pt x="624" y="375"/>
                    <a:pt x="624" y="375"/>
                  </a:cubicBezTo>
                  <a:cubicBezTo>
                    <a:pt x="180" y="375"/>
                    <a:pt x="180" y="375"/>
                    <a:pt x="180" y="375"/>
                  </a:cubicBezTo>
                  <a:cubicBezTo>
                    <a:pt x="144" y="375"/>
                    <a:pt x="115" y="404"/>
                    <a:pt x="115" y="440"/>
                  </a:cubicBezTo>
                  <a:cubicBezTo>
                    <a:pt x="115" y="937"/>
                    <a:pt x="115" y="937"/>
                    <a:pt x="115" y="937"/>
                  </a:cubicBezTo>
                  <a:cubicBezTo>
                    <a:pt x="11" y="1047"/>
                    <a:pt x="11" y="1047"/>
                    <a:pt x="11" y="1047"/>
                  </a:cubicBezTo>
                  <a:cubicBezTo>
                    <a:pt x="4" y="1055"/>
                    <a:pt x="0" y="1064"/>
                    <a:pt x="0" y="1074"/>
                  </a:cubicBezTo>
                  <a:cubicBezTo>
                    <a:pt x="0" y="1130"/>
                    <a:pt x="0" y="1130"/>
                    <a:pt x="0" y="1130"/>
                  </a:cubicBezTo>
                  <a:cubicBezTo>
                    <a:pt x="0" y="1151"/>
                    <a:pt x="18" y="1169"/>
                    <a:pt x="39" y="1169"/>
                  </a:cubicBezTo>
                  <a:cubicBezTo>
                    <a:pt x="946" y="1169"/>
                    <a:pt x="946" y="1169"/>
                    <a:pt x="946" y="1169"/>
                  </a:cubicBezTo>
                  <a:cubicBezTo>
                    <a:pt x="967" y="1169"/>
                    <a:pt x="985" y="1151"/>
                    <a:pt x="985" y="1130"/>
                  </a:cubicBezTo>
                  <a:close/>
                  <a:moveTo>
                    <a:pt x="1158" y="937"/>
                  </a:moveTo>
                  <a:cubicBezTo>
                    <a:pt x="1147" y="937"/>
                    <a:pt x="1137" y="928"/>
                    <a:pt x="1137" y="916"/>
                  </a:cubicBezTo>
                  <a:cubicBezTo>
                    <a:pt x="1137" y="905"/>
                    <a:pt x="1147" y="896"/>
                    <a:pt x="1158" y="896"/>
                  </a:cubicBezTo>
                  <a:cubicBezTo>
                    <a:pt x="1169" y="896"/>
                    <a:pt x="1179" y="905"/>
                    <a:pt x="1179" y="916"/>
                  </a:cubicBezTo>
                  <a:cubicBezTo>
                    <a:pt x="1179" y="928"/>
                    <a:pt x="1169" y="937"/>
                    <a:pt x="1158" y="937"/>
                  </a:cubicBezTo>
                  <a:close/>
                  <a:moveTo>
                    <a:pt x="1270" y="547"/>
                  </a:moveTo>
                  <a:cubicBezTo>
                    <a:pt x="1270" y="870"/>
                    <a:pt x="1270" y="870"/>
                    <a:pt x="1270" y="870"/>
                  </a:cubicBezTo>
                  <a:cubicBezTo>
                    <a:pt x="1046" y="870"/>
                    <a:pt x="1046" y="870"/>
                    <a:pt x="1046" y="870"/>
                  </a:cubicBezTo>
                  <a:cubicBezTo>
                    <a:pt x="1046" y="547"/>
                    <a:pt x="1046" y="547"/>
                    <a:pt x="1046" y="547"/>
                  </a:cubicBezTo>
                  <a:lnTo>
                    <a:pt x="1270" y="547"/>
                  </a:lnTo>
                  <a:close/>
                  <a:moveTo>
                    <a:pt x="1124" y="499"/>
                  </a:moveTo>
                  <a:cubicBezTo>
                    <a:pt x="1124" y="494"/>
                    <a:pt x="1128" y="489"/>
                    <a:pt x="1133" y="489"/>
                  </a:cubicBezTo>
                  <a:cubicBezTo>
                    <a:pt x="1183" y="489"/>
                    <a:pt x="1183" y="489"/>
                    <a:pt x="1183" y="489"/>
                  </a:cubicBezTo>
                  <a:cubicBezTo>
                    <a:pt x="1188" y="489"/>
                    <a:pt x="1192" y="494"/>
                    <a:pt x="1192" y="499"/>
                  </a:cubicBezTo>
                  <a:cubicBezTo>
                    <a:pt x="1192" y="504"/>
                    <a:pt x="1188" y="508"/>
                    <a:pt x="1183" y="508"/>
                  </a:cubicBezTo>
                  <a:cubicBezTo>
                    <a:pt x="1133" y="508"/>
                    <a:pt x="1133" y="508"/>
                    <a:pt x="1133" y="508"/>
                  </a:cubicBezTo>
                  <a:cubicBezTo>
                    <a:pt x="1128" y="508"/>
                    <a:pt x="1124" y="504"/>
                    <a:pt x="1124" y="499"/>
                  </a:cubicBezTo>
                  <a:close/>
                  <a:moveTo>
                    <a:pt x="930" y="41"/>
                  </a:moveTo>
                  <a:cubicBezTo>
                    <a:pt x="944" y="41"/>
                    <a:pt x="956" y="52"/>
                    <a:pt x="956" y="67"/>
                  </a:cubicBezTo>
                  <a:cubicBezTo>
                    <a:pt x="956" y="82"/>
                    <a:pt x="944" y="93"/>
                    <a:pt x="930" y="93"/>
                  </a:cubicBezTo>
                  <a:cubicBezTo>
                    <a:pt x="915" y="93"/>
                    <a:pt x="903" y="82"/>
                    <a:pt x="903" y="67"/>
                  </a:cubicBezTo>
                  <a:cubicBezTo>
                    <a:pt x="903" y="52"/>
                    <a:pt x="915" y="41"/>
                    <a:pt x="930" y="41"/>
                  </a:cubicBezTo>
                  <a:close/>
                  <a:moveTo>
                    <a:pt x="682" y="123"/>
                  </a:moveTo>
                  <a:cubicBezTo>
                    <a:pt x="1182" y="123"/>
                    <a:pt x="1182" y="123"/>
                    <a:pt x="1182" y="123"/>
                  </a:cubicBezTo>
                  <a:cubicBezTo>
                    <a:pt x="1182" y="450"/>
                    <a:pt x="1182" y="450"/>
                    <a:pt x="1182" y="450"/>
                  </a:cubicBezTo>
                  <a:cubicBezTo>
                    <a:pt x="1046" y="450"/>
                    <a:pt x="1046" y="450"/>
                    <a:pt x="1046" y="450"/>
                  </a:cubicBezTo>
                  <a:cubicBezTo>
                    <a:pt x="1024" y="450"/>
                    <a:pt x="1007" y="468"/>
                    <a:pt x="1007" y="489"/>
                  </a:cubicBezTo>
                  <a:cubicBezTo>
                    <a:pt x="1007" y="727"/>
                    <a:pt x="1007" y="727"/>
                    <a:pt x="1007" y="727"/>
                  </a:cubicBezTo>
                  <a:cubicBezTo>
                    <a:pt x="879" y="727"/>
                    <a:pt x="879" y="727"/>
                    <a:pt x="879" y="727"/>
                  </a:cubicBezTo>
                  <a:cubicBezTo>
                    <a:pt x="879" y="440"/>
                    <a:pt x="879" y="440"/>
                    <a:pt x="879" y="440"/>
                  </a:cubicBezTo>
                  <a:cubicBezTo>
                    <a:pt x="879" y="404"/>
                    <a:pt x="850" y="375"/>
                    <a:pt x="814" y="375"/>
                  </a:cubicBezTo>
                  <a:cubicBezTo>
                    <a:pt x="682" y="375"/>
                    <a:pt x="682" y="375"/>
                    <a:pt x="682" y="375"/>
                  </a:cubicBezTo>
                  <a:lnTo>
                    <a:pt x="682" y="123"/>
                  </a:lnTo>
                  <a:close/>
                  <a:moveTo>
                    <a:pt x="181" y="464"/>
                  </a:moveTo>
                  <a:cubicBezTo>
                    <a:pt x="819" y="464"/>
                    <a:pt x="819" y="464"/>
                    <a:pt x="819" y="464"/>
                  </a:cubicBezTo>
                  <a:cubicBezTo>
                    <a:pt x="819" y="882"/>
                    <a:pt x="819" y="882"/>
                    <a:pt x="819" y="882"/>
                  </a:cubicBezTo>
                  <a:cubicBezTo>
                    <a:pt x="181" y="882"/>
                    <a:pt x="181" y="882"/>
                    <a:pt x="181" y="882"/>
                  </a:cubicBezTo>
                  <a:lnTo>
                    <a:pt x="181" y="464"/>
                  </a:lnTo>
                  <a:close/>
                  <a:moveTo>
                    <a:pt x="624" y="1079"/>
                  </a:moveTo>
                  <a:cubicBezTo>
                    <a:pt x="407" y="1079"/>
                    <a:pt x="407" y="1079"/>
                    <a:pt x="407" y="1079"/>
                  </a:cubicBezTo>
                  <a:cubicBezTo>
                    <a:pt x="390" y="1079"/>
                    <a:pt x="379" y="1064"/>
                    <a:pt x="386" y="1051"/>
                  </a:cubicBezTo>
                  <a:cubicBezTo>
                    <a:pt x="405" y="1017"/>
                    <a:pt x="405" y="1017"/>
                    <a:pt x="405" y="1017"/>
                  </a:cubicBezTo>
                  <a:cubicBezTo>
                    <a:pt x="409" y="1010"/>
                    <a:pt x="417" y="1006"/>
                    <a:pt x="425" y="1006"/>
                  </a:cubicBezTo>
                  <a:cubicBezTo>
                    <a:pt x="606" y="1006"/>
                    <a:pt x="606" y="1006"/>
                    <a:pt x="606" y="1006"/>
                  </a:cubicBezTo>
                  <a:cubicBezTo>
                    <a:pt x="615" y="1006"/>
                    <a:pt x="623" y="1010"/>
                    <a:pt x="627" y="1017"/>
                  </a:cubicBezTo>
                  <a:cubicBezTo>
                    <a:pt x="645" y="1051"/>
                    <a:pt x="645" y="1051"/>
                    <a:pt x="645" y="1051"/>
                  </a:cubicBezTo>
                  <a:cubicBezTo>
                    <a:pt x="652" y="1064"/>
                    <a:pt x="641" y="1079"/>
                    <a:pt x="624" y="1079"/>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27" name="Freeform 54"/>
            <p:cNvSpPr>
              <a:spLocks noEditPoints="1"/>
            </p:cNvSpPr>
            <p:nvPr/>
          </p:nvSpPr>
          <p:spPr bwMode="auto">
            <a:xfrm>
              <a:off x="3375332" y="3040616"/>
              <a:ext cx="630237" cy="554038"/>
            </a:xfrm>
            <a:custGeom>
              <a:avLst/>
              <a:gdLst>
                <a:gd name="T0" fmla="*/ 686 w 777"/>
                <a:gd name="T1" fmla="*/ 0 h 683"/>
                <a:gd name="T2" fmla="*/ 92 w 777"/>
                <a:gd name="T3" fmla="*/ 0 h 683"/>
                <a:gd name="T4" fmla="*/ 0 w 777"/>
                <a:gd name="T5" fmla="*/ 91 h 683"/>
                <a:gd name="T6" fmla="*/ 0 w 777"/>
                <a:gd name="T7" fmla="*/ 421 h 683"/>
                <a:gd name="T8" fmla="*/ 92 w 777"/>
                <a:gd name="T9" fmla="*/ 512 h 683"/>
                <a:gd name="T10" fmla="*/ 281 w 777"/>
                <a:gd name="T11" fmla="*/ 512 h 683"/>
                <a:gd name="T12" fmla="*/ 281 w 777"/>
                <a:gd name="T13" fmla="*/ 628 h 683"/>
                <a:gd name="T14" fmla="*/ 206 w 777"/>
                <a:gd name="T15" fmla="*/ 628 h 683"/>
                <a:gd name="T16" fmla="*/ 173 w 777"/>
                <a:gd name="T17" fmla="*/ 661 h 683"/>
                <a:gd name="T18" fmla="*/ 173 w 777"/>
                <a:gd name="T19" fmla="*/ 683 h 683"/>
                <a:gd name="T20" fmla="*/ 608 w 777"/>
                <a:gd name="T21" fmla="*/ 683 h 683"/>
                <a:gd name="T22" fmla="*/ 608 w 777"/>
                <a:gd name="T23" fmla="*/ 661 h 683"/>
                <a:gd name="T24" fmla="*/ 574 w 777"/>
                <a:gd name="T25" fmla="*/ 628 h 683"/>
                <a:gd name="T26" fmla="*/ 497 w 777"/>
                <a:gd name="T27" fmla="*/ 628 h 683"/>
                <a:gd name="T28" fmla="*/ 497 w 777"/>
                <a:gd name="T29" fmla="*/ 512 h 683"/>
                <a:gd name="T30" fmla="*/ 686 w 777"/>
                <a:gd name="T31" fmla="*/ 512 h 683"/>
                <a:gd name="T32" fmla="*/ 777 w 777"/>
                <a:gd name="T33" fmla="*/ 421 h 683"/>
                <a:gd name="T34" fmla="*/ 777 w 777"/>
                <a:gd name="T35" fmla="*/ 91 h 683"/>
                <a:gd name="T36" fmla="*/ 686 w 777"/>
                <a:gd name="T37" fmla="*/ 0 h 683"/>
                <a:gd name="T38" fmla="*/ 389 w 777"/>
                <a:gd name="T39" fmla="*/ 15 h 683"/>
                <a:gd name="T40" fmla="*/ 403 w 777"/>
                <a:gd name="T41" fmla="*/ 29 h 683"/>
                <a:gd name="T42" fmla="*/ 389 w 777"/>
                <a:gd name="T43" fmla="*/ 44 h 683"/>
                <a:gd name="T44" fmla="*/ 374 w 777"/>
                <a:gd name="T45" fmla="*/ 29 h 683"/>
                <a:gd name="T46" fmla="*/ 389 w 777"/>
                <a:gd name="T47" fmla="*/ 15 h 683"/>
                <a:gd name="T48" fmla="*/ 722 w 777"/>
                <a:gd name="T49" fmla="*/ 463 h 683"/>
                <a:gd name="T50" fmla="*/ 56 w 777"/>
                <a:gd name="T51" fmla="*/ 463 h 683"/>
                <a:gd name="T52" fmla="*/ 56 w 777"/>
                <a:gd name="T53" fmla="*/ 67 h 683"/>
                <a:gd name="T54" fmla="*/ 722 w 777"/>
                <a:gd name="T55" fmla="*/ 67 h 683"/>
                <a:gd name="T56" fmla="*/ 722 w 777"/>
                <a:gd name="T57" fmla="*/ 463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77" h="683">
                  <a:moveTo>
                    <a:pt x="686" y="0"/>
                  </a:moveTo>
                  <a:cubicBezTo>
                    <a:pt x="92" y="0"/>
                    <a:pt x="92" y="0"/>
                    <a:pt x="92" y="0"/>
                  </a:cubicBezTo>
                  <a:cubicBezTo>
                    <a:pt x="41" y="0"/>
                    <a:pt x="0" y="41"/>
                    <a:pt x="0" y="91"/>
                  </a:cubicBezTo>
                  <a:cubicBezTo>
                    <a:pt x="0" y="421"/>
                    <a:pt x="0" y="421"/>
                    <a:pt x="0" y="421"/>
                  </a:cubicBezTo>
                  <a:cubicBezTo>
                    <a:pt x="0" y="471"/>
                    <a:pt x="41" y="512"/>
                    <a:pt x="92" y="512"/>
                  </a:cubicBezTo>
                  <a:cubicBezTo>
                    <a:pt x="281" y="512"/>
                    <a:pt x="281" y="512"/>
                    <a:pt x="281" y="512"/>
                  </a:cubicBezTo>
                  <a:cubicBezTo>
                    <a:pt x="281" y="628"/>
                    <a:pt x="281" y="628"/>
                    <a:pt x="281" y="628"/>
                  </a:cubicBezTo>
                  <a:cubicBezTo>
                    <a:pt x="206" y="628"/>
                    <a:pt x="206" y="628"/>
                    <a:pt x="206" y="628"/>
                  </a:cubicBezTo>
                  <a:cubicBezTo>
                    <a:pt x="188" y="628"/>
                    <a:pt x="173" y="643"/>
                    <a:pt x="173" y="661"/>
                  </a:cubicBezTo>
                  <a:cubicBezTo>
                    <a:pt x="173" y="683"/>
                    <a:pt x="173" y="683"/>
                    <a:pt x="173" y="683"/>
                  </a:cubicBezTo>
                  <a:cubicBezTo>
                    <a:pt x="608" y="683"/>
                    <a:pt x="608" y="683"/>
                    <a:pt x="608" y="683"/>
                  </a:cubicBezTo>
                  <a:cubicBezTo>
                    <a:pt x="608" y="661"/>
                    <a:pt x="608" y="661"/>
                    <a:pt x="608" y="661"/>
                  </a:cubicBezTo>
                  <a:cubicBezTo>
                    <a:pt x="608" y="643"/>
                    <a:pt x="592" y="628"/>
                    <a:pt x="574" y="628"/>
                  </a:cubicBezTo>
                  <a:cubicBezTo>
                    <a:pt x="497" y="628"/>
                    <a:pt x="497" y="628"/>
                    <a:pt x="497" y="628"/>
                  </a:cubicBezTo>
                  <a:cubicBezTo>
                    <a:pt x="497" y="512"/>
                    <a:pt x="497" y="512"/>
                    <a:pt x="497" y="512"/>
                  </a:cubicBezTo>
                  <a:cubicBezTo>
                    <a:pt x="686" y="512"/>
                    <a:pt x="686" y="512"/>
                    <a:pt x="686" y="512"/>
                  </a:cubicBezTo>
                  <a:cubicBezTo>
                    <a:pt x="736" y="512"/>
                    <a:pt x="777" y="471"/>
                    <a:pt x="777" y="421"/>
                  </a:cubicBezTo>
                  <a:cubicBezTo>
                    <a:pt x="777" y="91"/>
                    <a:pt x="777" y="91"/>
                    <a:pt x="777" y="91"/>
                  </a:cubicBezTo>
                  <a:cubicBezTo>
                    <a:pt x="777" y="41"/>
                    <a:pt x="736" y="0"/>
                    <a:pt x="686" y="0"/>
                  </a:cubicBezTo>
                  <a:close/>
                  <a:moveTo>
                    <a:pt x="389" y="15"/>
                  </a:moveTo>
                  <a:cubicBezTo>
                    <a:pt x="397" y="15"/>
                    <a:pt x="403" y="21"/>
                    <a:pt x="403" y="29"/>
                  </a:cubicBezTo>
                  <a:cubicBezTo>
                    <a:pt x="403" y="37"/>
                    <a:pt x="397" y="44"/>
                    <a:pt x="389" y="44"/>
                  </a:cubicBezTo>
                  <a:cubicBezTo>
                    <a:pt x="381" y="44"/>
                    <a:pt x="374" y="37"/>
                    <a:pt x="374" y="29"/>
                  </a:cubicBezTo>
                  <a:cubicBezTo>
                    <a:pt x="374" y="21"/>
                    <a:pt x="381" y="15"/>
                    <a:pt x="389" y="15"/>
                  </a:cubicBezTo>
                  <a:close/>
                  <a:moveTo>
                    <a:pt x="722" y="463"/>
                  </a:moveTo>
                  <a:cubicBezTo>
                    <a:pt x="56" y="463"/>
                    <a:pt x="56" y="463"/>
                    <a:pt x="56" y="463"/>
                  </a:cubicBezTo>
                  <a:cubicBezTo>
                    <a:pt x="56" y="67"/>
                    <a:pt x="56" y="67"/>
                    <a:pt x="56" y="67"/>
                  </a:cubicBezTo>
                  <a:cubicBezTo>
                    <a:pt x="722" y="67"/>
                    <a:pt x="722" y="67"/>
                    <a:pt x="722" y="67"/>
                  </a:cubicBezTo>
                  <a:lnTo>
                    <a:pt x="722" y="463"/>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cxnSp>
          <p:nvCxnSpPr>
            <p:cNvPr id="242" name="Straight Connector 241"/>
            <p:cNvCxnSpPr/>
            <p:nvPr/>
          </p:nvCxnSpPr>
          <p:spPr bwMode="auto">
            <a:xfrm flipH="1" flipV="1">
              <a:off x="4088913" y="1982186"/>
              <a:ext cx="1161603" cy="408023"/>
            </a:xfrm>
            <a:prstGeom prst="line">
              <a:avLst/>
            </a:prstGeom>
            <a:noFill/>
            <a:ln w="19050" cap="flat" cmpd="sng" algn="ctr">
              <a:solidFill>
                <a:schemeClr val="bg2">
                  <a:lumMod val="40000"/>
                  <a:lumOff val="60000"/>
                </a:schemeClr>
              </a:solidFill>
              <a:prstDash val="sysDash"/>
              <a:round/>
              <a:headEnd type="none" w="med" len="med"/>
              <a:tailEnd type="none" w="med" len="med"/>
            </a:ln>
            <a:effectLst/>
          </p:spPr>
        </p:cxnSp>
        <p:grpSp>
          <p:nvGrpSpPr>
            <p:cNvPr id="67" name="Group 66"/>
            <p:cNvGrpSpPr/>
            <p:nvPr/>
          </p:nvGrpSpPr>
          <p:grpSpPr>
            <a:xfrm>
              <a:off x="3772420" y="3667222"/>
              <a:ext cx="375167" cy="398268"/>
              <a:chOff x="13246100" y="9399588"/>
              <a:chExt cx="1792288" cy="1781175"/>
            </a:xfrm>
            <a:solidFill>
              <a:schemeClr val="accent1"/>
            </a:solidFill>
          </p:grpSpPr>
          <p:sp>
            <p:nvSpPr>
              <p:cNvPr id="68" name="Freeform 47"/>
              <p:cNvSpPr>
                <a:spLocks noEditPoints="1"/>
              </p:cNvSpPr>
              <p:nvPr/>
            </p:nvSpPr>
            <p:spPr bwMode="auto">
              <a:xfrm>
                <a:off x="13246100" y="9399588"/>
                <a:ext cx="1792288" cy="547688"/>
              </a:xfrm>
              <a:custGeom>
                <a:avLst/>
                <a:gdLst>
                  <a:gd name="T0" fmla="*/ 478 w 478"/>
                  <a:gd name="T1" fmla="*/ 30 h 146"/>
                  <a:gd name="T2" fmla="*/ 448 w 478"/>
                  <a:gd name="T3" fmla="*/ 0 h 146"/>
                  <a:gd name="T4" fmla="*/ 30 w 478"/>
                  <a:gd name="T5" fmla="*/ 0 h 146"/>
                  <a:gd name="T6" fmla="*/ 0 w 478"/>
                  <a:gd name="T7" fmla="*/ 30 h 146"/>
                  <a:gd name="T8" fmla="*/ 0 w 478"/>
                  <a:gd name="T9" fmla="*/ 116 h 146"/>
                  <a:gd name="T10" fmla="*/ 30 w 478"/>
                  <a:gd name="T11" fmla="*/ 146 h 146"/>
                  <a:gd name="T12" fmla="*/ 448 w 478"/>
                  <a:gd name="T13" fmla="*/ 146 h 146"/>
                  <a:gd name="T14" fmla="*/ 478 w 478"/>
                  <a:gd name="T15" fmla="*/ 116 h 146"/>
                  <a:gd name="T16" fmla="*/ 478 w 478"/>
                  <a:gd name="T17" fmla="*/ 30 h 146"/>
                  <a:gd name="T18" fmla="*/ 164 w 478"/>
                  <a:gd name="T19" fmla="*/ 87 h 146"/>
                  <a:gd name="T20" fmla="*/ 56 w 478"/>
                  <a:gd name="T21" fmla="*/ 87 h 146"/>
                  <a:gd name="T22" fmla="*/ 56 w 478"/>
                  <a:gd name="T23" fmla="*/ 59 h 146"/>
                  <a:gd name="T24" fmla="*/ 164 w 478"/>
                  <a:gd name="T25" fmla="*/ 59 h 146"/>
                  <a:gd name="T26" fmla="*/ 164 w 478"/>
                  <a:gd name="T27" fmla="*/ 87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8" h="146">
                    <a:moveTo>
                      <a:pt x="478" y="30"/>
                    </a:moveTo>
                    <a:cubicBezTo>
                      <a:pt x="478" y="14"/>
                      <a:pt x="465" y="0"/>
                      <a:pt x="448" y="0"/>
                    </a:cubicBezTo>
                    <a:cubicBezTo>
                      <a:pt x="30" y="0"/>
                      <a:pt x="30" y="0"/>
                      <a:pt x="30" y="0"/>
                    </a:cubicBezTo>
                    <a:cubicBezTo>
                      <a:pt x="13" y="0"/>
                      <a:pt x="0" y="14"/>
                      <a:pt x="0" y="30"/>
                    </a:cubicBezTo>
                    <a:cubicBezTo>
                      <a:pt x="0" y="116"/>
                      <a:pt x="0" y="116"/>
                      <a:pt x="0" y="116"/>
                    </a:cubicBezTo>
                    <a:cubicBezTo>
                      <a:pt x="0" y="133"/>
                      <a:pt x="13" y="146"/>
                      <a:pt x="30" y="146"/>
                    </a:cubicBezTo>
                    <a:cubicBezTo>
                      <a:pt x="448" y="146"/>
                      <a:pt x="448" y="146"/>
                      <a:pt x="448" y="146"/>
                    </a:cubicBezTo>
                    <a:cubicBezTo>
                      <a:pt x="465" y="146"/>
                      <a:pt x="478" y="133"/>
                      <a:pt x="478" y="116"/>
                    </a:cubicBezTo>
                    <a:lnTo>
                      <a:pt x="478" y="30"/>
                    </a:lnTo>
                    <a:close/>
                    <a:moveTo>
                      <a:pt x="164" y="87"/>
                    </a:moveTo>
                    <a:cubicBezTo>
                      <a:pt x="56" y="87"/>
                      <a:pt x="56" y="87"/>
                      <a:pt x="56" y="87"/>
                    </a:cubicBezTo>
                    <a:cubicBezTo>
                      <a:pt x="56" y="59"/>
                      <a:pt x="56" y="59"/>
                      <a:pt x="56" y="59"/>
                    </a:cubicBezTo>
                    <a:cubicBezTo>
                      <a:pt x="164" y="59"/>
                      <a:pt x="164" y="59"/>
                      <a:pt x="164" y="59"/>
                    </a:cubicBezTo>
                    <a:lnTo>
                      <a:pt x="164"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69" name="Freeform 48"/>
              <p:cNvSpPr>
                <a:spLocks noEditPoints="1"/>
              </p:cNvSpPr>
              <p:nvPr/>
            </p:nvSpPr>
            <p:spPr bwMode="auto">
              <a:xfrm>
                <a:off x="13246100" y="10018713"/>
                <a:ext cx="1792288" cy="547688"/>
              </a:xfrm>
              <a:custGeom>
                <a:avLst/>
                <a:gdLst>
                  <a:gd name="T0" fmla="*/ 478 w 478"/>
                  <a:gd name="T1" fmla="*/ 30 h 146"/>
                  <a:gd name="T2" fmla="*/ 448 w 478"/>
                  <a:gd name="T3" fmla="*/ 0 h 146"/>
                  <a:gd name="T4" fmla="*/ 30 w 478"/>
                  <a:gd name="T5" fmla="*/ 0 h 146"/>
                  <a:gd name="T6" fmla="*/ 0 w 478"/>
                  <a:gd name="T7" fmla="*/ 30 h 146"/>
                  <a:gd name="T8" fmla="*/ 0 w 478"/>
                  <a:gd name="T9" fmla="*/ 116 h 146"/>
                  <a:gd name="T10" fmla="*/ 30 w 478"/>
                  <a:gd name="T11" fmla="*/ 146 h 146"/>
                  <a:gd name="T12" fmla="*/ 448 w 478"/>
                  <a:gd name="T13" fmla="*/ 146 h 146"/>
                  <a:gd name="T14" fmla="*/ 478 w 478"/>
                  <a:gd name="T15" fmla="*/ 116 h 146"/>
                  <a:gd name="T16" fmla="*/ 478 w 478"/>
                  <a:gd name="T17" fmla="*/ 30 h 146"/>
                  <a:gd name="T18" fmla="*/ 164 w 478"/>
                  <a:gd name="T19" fmla="*/ 87 h 146"/>
                  <a:gd name="T20" fmla="*/ 56 w 478"/>
                  <a:gd name="T21" fmla="*/ 87 h 146"/>
                  <a:gd name="T22" fmla="*/ 56 w 478"/>
                  <a:gd name="T23" fmla="*/ 59 h 146"/>
                  <a:gd name="T24" fmla="*/ 164 w 478"/>
                  <a:gd name="T25" fmla="*/ 59 h 146"/>
                  <a:gd name="T26" fmla="*/ 164 w 478"/>
                  <a:gd name="T27" fmla="*/ 87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8" h="146">
                    <a:moveTo>
                      <a:pt x="478" y="30"/>
                    </a:moveTo>
                    <a:cubicBezTo>
                      <a:pt x="478" y="13"/>
                      <a:pt x="465" y="0"/>
                      <a:pt x="448" y="0"/>
                    </a:cubicBezTo>
                    <a:cubicBezTo>
                      <a:pt x="30" y="0"/>
                      <a:pt x="30" y="0"/>
                      <a:pt x="30" y="0"/>
                    </a:cubicBezTo>
                    <a:cubicBezTo>
                      <a:pt x="13" y="0"/>
                      <a:pt x="0" y="13"/>
                      <a:pt x="0" y="30"/>
                    </a:cubicBezTo>
                    <a:cubicBezTo>
                      <a:pt x="0" y="116"/>
                      <a:pt x="0" y="116"/>
                      <a:pt x="0" y="116"/>
                    </a:cubicBezTo>
                    <a:cubicBezTo>
                      <a:pt x="0" y="132"/>
                      <a:pt x="13" y="146"/>
                      <a:pt x="30" y="146"/>
                    </a:cubicBezTo>
                    <a:cubicBezTo>
                      <a:pt x="448" y="146"/>
                      <a:pt x="448" y="146"/>
                      <a:pt x="448" y="146"/>
                    </a:cubicBezTo>
                    <a:cubicBezTo>
                      <a:pt x="465" y="146"/>
                      <a:pt x="478" y="132"/>
                      <a:pt x="478" y="116"/>
                    </a:cubicBezTo>
                    <a:lnTo>
                      <a:pt x="478" y="30"/>
                    </a:lnTo>
                    <a:close/>
                    <a:moveTo>
                      <a:pt x="164" y="87"/>
                    </a:moveTo>
                    <a:cubicBezTo>
                      <a:pt x="56" y="87"/>
                      <a:pt x="56" y="87"/>
                      <a:pt x="56" y="87"/>
                    </a:cubicBezTo>
                    <a:cubicBezTo>
                      <a:pt x="56" y="59"/>
                      <a:pt x="56" y="59"/>
                      <a:pt x="56" y="59"/>
                    </a:cubicBezTo>
                    <a:cubicBezTo>
                      <a:pt x="164" y="59"/>
                      <a:pt x="164" y="59"/>
                      <a:pt x="164" y="59"/>
                    </a:cubicBezTo>
                    <a:lnTo>
                      <a:pt x="164"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70" name="Freeform 49"/>
              <p:cNvSpPr>
                <a:spLocks noEditPoints="1"/>
              </p:cNvSpPr>
              <p:nvPr/>
            </p:nvSpPr>
            <p:spPr bwMode="auto">
              <a:xfrm>
                <a:off x="13246100" y="10633075"/>
                <a:ext cx="1792288" cy="547688"/>
              </a:xfrm>
              <a:custGeom>
                <a:avLst/>
                <a:gdLst>
                  <a:gd name="T0" fmla="*/ 448 w 478"/>
                  <a:gd name="T1" fmla="*/ 0 h 146"/>
                  <a:gd name="T2" fmla="*/ 30 w 478"/>
                  <a:gd name="T3" fmla="*/ 0 h 146"/>
                  <a:gd name="T4" fmla="*/ 0 w 478"/>
                  <a:gd name="T5" fmla="*/ 30 h 146"/>
                  <a:gd name="T6" fmla="*/ 0 w 478"/>
                  <a:gd name="T7" fmla="*/ 116 h 146"/>
                  <a:gd name="T8" fmla="*/ 30 w 478"/>
                  <a:gd name="T9" fmla="*/ 146 h 146"/>
                  <a:gd name="T10" fmla="*/ 448 w 478"/>
                  <a:gd name="T11" fmla="*/ 146 h 146"/>
                  <a:gd name="T12" fmla="*/ 478 w 478"/>
                  <a:gd name="T13" fmla="*/ 116 h 146"/>
                  <a:gd name="T14" fmla="*/ 478 w 478"/>
                  <a:gd name="T15" fmla="*/ 30 h 146"/>
                  <a:gd name="T16" fmla="*/ 448 w 478"/>
                  <a:gd name="T17" fmla="*/ 0 h 146"/>
                  <a:gd name="T18" fmla="*/ 164 w 478"/>
                  <a:gd name="T19" fmla="*/ 87 h 146"/>
                  <a:gd name="T20" fmla="*/ 56 w 478"/>
                  <a:gd name="T21" fmla="*/ 87 h 146"/>
                  <a:gd name="T22" fmla="*/ 56 w 478"/>
                  <a:gd name="T23" fmla="*/ 59 h 146"/>
                  <a:gd name="T24" fmla="*/ 164 w 478"/>
                  <a:gd name="T25" fmla="*/ 59 h 146"/>
                  <a:gd name="T26" fmla="*/ 164 w 478"/>
                  <a:gd name="T27" fmla="*/ 87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8" h="146">
                    <a:moveTo>
                      <a:pt x="448" y="0"/>
                    </a:moveTo>
                    <a:cubicBezTo>
                      <a:pt x="30" y="0"/>
                      <a:pt x="30" y="0"/>
                      <a:pt x="30" y="0"/>
                    </a:cubicBezTo>
                    <a:cubicBezTo>
                      <a:pt x="13" y="0"/>
                      <a:pt x="0" y="14"/>
                      <a:pt x="0" y="30"/>
                    </a:cubicBezTo>
                    <a:cubicBezTo>
                      <a:pt x="0" y="116"/>
                      <a:pt x="0" y="116"/>
                      <a:pt x="0" y="116"/>
                    </a:cubicBezTo>
                    <a:cubicBezTo>
                      <a:pt x="0" y="133"/>
                      <a:pt x="13" y="146"/>
                      <a:pt x="30" y="146"/>
                    </a:cubicBezTo>
                    <a:cubicBezTo>
                      <a:pt x="448" y="146"/>
                      <a:pt x="448" y="146"/>
                      <a:pt x="448" y="146"/>
                    </a:cubicBezTo>
                    <a:cubicBezTo>
                      <a:pt x="465" y="146"/>
                      <a:pt x="478" y="133"/>
                      <a:pt x="478" y="116"/>
                    </a:cubicBezTo>
                    <a:cubicBezTo>
                      <a:pt x="478" y="30"/>
                      <a:pt x="478" y="30"/>
                      <a:pt x="478" y="30"/>
                    </a:cubicBezTo>
                    <a:cubicBezTo>
                      <a:pt x="478" y="14"/>
                      <a:pt x="465" y="0"/>
                      <a:pt x="448" y="0"/>
                    </a:cubicBezTo>
                    <a:close/>
                    <a:moveTo>
                      <a:pt x="164" y="87"/>
                    </a:moveTo>
                    <a:cubicBezTo>
                      <a:pt x="56" y="87"/>
                      <a:pt x="56" y="87"/>
                      <a:pt x="56" y="87"/>
                    </a:cubicBezTo>
                    <a:cubicBezTo>
                      <a:pt x="56" y="59"/>
                      <a:pt x="56" y="59"/>
                      <a:pt x="56" y="59"/>
                    </a:cubicBezTo>
                    <a:cubicBezTo>
                      <a:pt x="164" y="59"/>
                      <a:pt x="164" y="59"/>
                      <a:pt x="164" y="59"/>
                    </a:cubicBezTo>
                    <a:lnTo>
                      <a:pt x="164"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grpSp>
        <p:sp>
          <p:nvSpPr>
            <p:cNvPr id="75" name="TextBox 74"/>
            <p:cNvSpPr txBox="1"/>
            <p:nvPr/>
          </p:nvSpPr>
          <p:spPr>
            <a:xfrm>
              <a:off x="4587462" y="3567077"/>
              <a:ext cx="2643588" cy="414319"/>
            </a:xfrm>
            <a:prstGeom prst="rect">
              <a:avLst/>
            </a:prstGeom>
            <a:noFill/>
          </p:spPr>
          <p:txBody>
            <a:bodyPr wrap="square" rtlCol="0">
              <a:spAutoFit/>
            </a:bodyPr>
            <a:lstStyle/>
            <a:p>
              <a:pPr algn="ctr" defTabSz="1088291"/>
              <a:r>
                <a:rPr lang="en-US" b="1" dirty="0">
                  <a:solidFill>
                    <a:srgbClr val="00A1E0"/>
                  </a:solidFill>
                  <a:latin typeface="Arial"/>
                </a:rPr>
                <a:t>Mobile User</a:t>
              </a:r>
            </a:p>
          </p:txBody>
        </p:sp>
        <p:sp>
          <p:nvSpPr>
            <p:cNvPr id="252" name="TextBox 251"/>
            <p:cNvSpPr txBox="1"/>
            <p:nvPr/>
          </p:nvSpPr>
          <p:spPr>
            <a:xfrm>
              <a:off x="3055070" y="4026185"/>
              <a:ext cx="1137922" cy="284845"/>
            </a:xfrm>
            <a:prstGeom prst="rect">
              <a:avLst/>
            </a:prstGeom>
            <a:noFill/>
          </p:spPr>
          <p:txBody>
            <a:bodyPr wrap="square" rtlCol="0">
              <a:spAutoFit/>
            </a:bodyPr>
            <a:lstStyle/>
            <a:p>
              <a:pPr algn="ctr" defTabSz="1088291"/>
              <a:r>
                <a:rPr lang="en-US" sz="1050" b="1" dirty="0">
                  <a:solidFill>
                    <a:srgbClr val="414141"/>
                  </a:solidFill>
                  <a:latin typeface="Arial"/>
                </a:rPr>
                <a:t>Client/Server</a:t>
              </a:r>
            </a:p>
          </p:txBody>
        </p:sp>
        <p:sp>
          <p:nvSpPr>
            <p:cNvPr id="181" name="TextBox 180"/>
            <p:cNvSpPr txBox="1"/>
            <p:nvPr/>
          </p:nvSpPr>
          <p:spPr>
            <a:xfrm>
              <a:off x="5203015" y="534531"/>
              <a:ext cx="1364519" cy="414319"/>
            </a:xfrm>
            <a:prstGeom prst="rect">
              <a:avLst/>
            </a:prstGeom>
            <a:noFill/>
          </p:spPr>
          <p:txBody>
            <a:bodyPr wrap="square" rtlCol="0">
              <a:spAutoFit/>
            </a:bodyPr>
            <a:lstStyle/>
            <a:p>
              <a:pPr algn="ctr" defTabSz="1088291"/>
              <a:r>
                <a:rPr lang="en-US" dirty="0">
                  <a:solidFill>
                    <a:srgbClr val="FFFFFF"/>
                  </a:solidFill>
                  <a:latin typeface="Arial"/>
                </a:rPr>
                <a:t>SaaS</a:t>
              </a:r>
              <a:endParaRPr lang="en-US" dirty="0">
                <a:solidFill>
                  <a:srgbClr val="FFFFFF"/>
                </a:solidFill>
                <a:latin typeface="Arial"/>
              </a:endParaRPr>
            </a:p>
          </p:txBody>
        </p:sp>
        <p:grpSp>
          <p:nvGrpSpPr>
            <p:cNvPr id="232" name="Group 231"/>
            <p:cNvGrpSpPr/>
            <p:nvPr/>
          </p:nvGrpSpPr>
          <p:grpSpPr>
            <a:xfrm>
              <a:off x="3147188" y="1410464"/>
              <a:ext cx="867401" cy="871538"/>
              <a:chOff x="1376363" y="784226"/>
              <a:chExt cx="1331912" cy="1338262"/>
            </a:xfrm>
            <a:solidFill>
              <a:schemeClr val="accent1"/>
            </a:solidFill>
          </p:grpSpPr>
          <p:sp>
            <p:nvSpPr>
              <p:cNvPr id="11" name="Freeform 8"/>
              <p:cNvSpPr>
                <a:spLocks noEditPoints="1"/>
              </p:cNvSpPr>
              <p:nvPr/>
            </p:nvSpPr>
            <p:spPr bwMode="auto">
              <a:xfrm>
                <a:off x="1376363" y="1344613"/>
                <a:ext cx="1331912" cy="222250"/>
              </a:xfrm>
              <a:custGeom>
                <a:avLst/>
                <a:gdLst>
                  <a:gd name="T0" fmla="*/ 73 w 295"/>
                  <a:gd name="T1" fmla="*/ 47 h 49"/>
                  <a:gd name="T2" fmla="*/ 60 w 295"/>
                  <a:gd name="T3" fmla="*/ 49 h 49"/>
                  <a:gd name="T4" fmla="*/ 48 w 295"/>
                  <a:gd name="T5" fmla="*/ 26 h 49"/>
                  <a:gd name="T6" fmla="*/ 43 w 295"/>
                  <a:gd name="T7" fmla="*/ 26 h 49"/>
                  <a:gd name="T8" fmla="*/ 31 w 295"/>
                  <a:gd name="T9" fmla="*/ 49 h 49"/>
                  <a:gd name="T10" fmla="*/ 18 w 295"/>
                  <a:gd name="T11" fmla="*/ 47 h 49"/>
                  <a:gd name="T12" fmla="*/ 1 w 295"/>
                  <a:gd name="T13" fmla="*/ 1 h 49"/>
                  <a:gd name="T14" fmla="*/ 15 w 295"/>
                  <a:gd name="T15" fmla="*/ 0 h 49"/>
                  <a:gd name="T16" fmla="*/ 25 w 295"/>
                  <a:gd name="T17" fmla="*/ 24 h 49"/>
                  <a:gd name="T18" fmla="*/ 29 w 295"/>
                  <a:gd name="T19" fmla="*/ 24 h 49"/>
                  <a:gd name="T20" fmla="*/ 42 w 295"/>
                  <a:gd name="T21" fmla="*/ 0 h 49"/>
                  <a:gd name="T22" fmla="*/ 54 w 295"/>
                  <a:gd name="T23" fmla="*/ 2 h 49"/>
                  <a:gd name="T24" fmla="*/ 65 w 295"/>
                  <a:gd name="T25" fmla="*/ 29 h 49"/>
                  <a:gd name="T26" fmla="*/ 75 w 295"/>
                  <a:gd name="T27" fmla="*/ 2 h 49"/>
                  <a:gd name="T28" fmla="*/ 89 w 295"/>
                  <a:gd name="T29" fmla="*/ 0 h 49"/>
                  <a:gd name="T30" fmla="*/ 92 w 295"/>
                  <a:gd name="T31" fmla="*/ 4 h 49"/>
                  <a:gd name="T32" fmla="*/ 174 w 295"/>
                  <a:gd name="T33" fmla="*/ 47 h 49"/>
                  <a:gd name="T34" fmla="*/ 162 w 295"/>
                  <a:gd name="T35" fmla="*/ 49 h 49"/>
                  <a:gd name="T36" fmla="*/ 150 w 295"/>
                  <a:gd name="T37" fmla="*/ 26 h 49"/>
                  <a:gd name="T38" fmla="*/ 145 w 295"/>
                  <a:gd name="T39" fmla="*/ 26 h 49"/>
                  <a:gd name="T40" fmla="*/ 133 w 295"/>
                  <a:gd name="T41" fmla="*/ 49 h 49"/>
                  <a:gd name="T42" fmla="*/ 120 w 295"/>
                  <a:gd name="T43" fmla="*/ 47 h 49"/>
                  <a:gd name="T44" fmla="*/ 103 w 295"/>
                  <a:gd name="T45" fmla="*/ 1 h 49"/>
                  <a:gd name="T46" fmla="*/ 116 w 295"/>
                  <a:gd name="T47" fmla="*/ 0 h 49"/>
                  <a:gd name="T48" fmla="*/ 127 w 295"/>
                  <a:gd name="T49" fmla="*/ 24 h 49"/>
                  <a:gd name="T50" fmla="*/ 131 w 295"/>
                  <a:gd name="T51" fmla="*/ 24 h 49"/>
                  <a:gd name="T52" fmla="*/ 143 w 295"/>
                  <a:gd name="T53" fmla="*/ 0 h 49"/>
                  <a:gd name="T54" fmla="*/ 155 w 295"/>
                  <a:gd name="T55" fmla="*/ 2 h 49"/>
                  <a:gd name="T56" fmla="*/ 167 w 295"/>
                  <a:gd name="T57" fmla="*/ 29 h 49"/>
                  <a:gd name="T58" fmla="*/ 177 w 295"/>
                  <a:gd name="T59" fmla="*/ 2 h 49"/>
                  <a:gd name="T60" fmla="*/ 190 w 295"/>
                  <a:gd name="T61" fmla="*/ 0 h 49"/>
                  <a:gd name="T62" fmla="*/ 193 w 295"/>
                  <a:gd name="T63" fmla="*/ 4 h 49"/>
                  <a:gd name="T64" fmla="*/ 276 w 295"/>
                  <a:gd name="T65" fmla="*/ 47 h 49"/>
                  <a:gd name="T66" fmla="*/ 263 w 295"/>
                  <a:gd name="T67" fmla="*/ 49 h 49"/>
                  <a:gd name="T68" fmla="*/ 251 w 295"/>
                  <a:gd name="T69" fmla="*/ 26 h 49"/>
                  <a:gd name="T70" fmla="*/ 246 w 295"/>
                  <a:gd name="T71" fmla="*/ 26 h 49"/>
                  <a:gd name="T72" fmla="*/ 234 w 295"/>
                  <a:gd name="T73" fmla="*/ 49 h 49"/>
                  <a:gd name="T74" fmla="*/ 221 w 295"/>
                  <a:gd name="T75" fmla="*/ 47 h 49"/>
                  <a:gd name="T76" fmla="*/ 204 w 295"/>
                  <a:gd name="T77" fmla="*/ 1 h 49"/>
                  <a:gd name="T78" fmla="*/ 217 w 295"/>
                  <a:gd name="T79" fmla="*/ 0 h 49"/>
                  <a:gd name="T80" fmla="*/ 228 w 295"/>
                  <a:gd name="T81" fmla="*/ 24 h 49"/>
                  <a:gd name="T82" fmla="*/ 232 w 295"/>
                  <a:gd name="T83" fmla="*/ 24 h 49"/>
                  <a:gd name="T84" fmla="*/ 245 w 295"/>
                  <a:gd name="T85" fmla="*/ 0 h 49"/>
                  <a:gd name="T86" fmla="*/ 257 w 295"/>
                  <a:gd name="T87" fmla="*/ 2 h 49"/>
                  <a:gd name="T88" fmla="*/ 268 w 295"/>
                  <a:gd name="T89" fmla="*/ 29 h 49"/>
                  <a:gd name="T90" fmla="*/ 278 w 295"/>
                  <a:gd name="T91" fmla="*/ 2 h 49"/>
                  <a:gd name="T92" fmla="*/ 292 w 295"/>
                  <a:gd name="T93" fmla="*/ 0 h 49"/>
                  <a:gd name="T94" fmla="*/ 295 w 295"/>
                  <a:gd name="T95" fmla="*/ 4 h 49"/>
                  <a:gd name="T96" fmla="*/ 295 w 295"/>
                  <a:gd name="T97" fmla="*/ 4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95" h="49">
                    <a:moveTo>
                      <a:pt x="92" y="4"/>
                    </a:moveTo>
                    <a:cubicBezTo>
                      <a:pt x="73" y="47"/>
                      <a:pt x="73" y="47"/>
                      <a:pt x="73" y="47"/>
                    </a:cubicBezTo>
                    <a:cubicBezTo>
                      <a:pt x="72" y="48"/>
                      <a:pt x="71" y="49"/>
                      <a:pt x="70" y="49"/>
                    </a:cubicBezTo>
                    <a:cubicBezTo>
                      <a:pt x="60" y="49"/>
                      <a:pt x="60" y="49"/>
                      <a:pt x="60" y="49"/>
                    </a:cubicBezTo>
                    <a:cubicBezTo>
                      <a:pt x="59" y="49"/>
                      <a:pt x="58" y="48"/>
                      <a:pt x="57" y="47"/>
                    </a:cubicBezTo>
                    <a:cubicBezTo>
                      <a:pt x="48" y="26"/>
                      <a:pt x="48" y="26"/>
                      <a:pt x="48" y="26"/>
                    </a:cubicBezTo>
                    <a:cubicBezTo>
                      <a:pt x="47" y="24"/>
                      <a:pt x="47" y="22"/>
                      <a:pt x="46" y="21"/>
                    </a:cubicBezTo>
                    <a:cubicBezTo>
                      <a:pt x="45" y="23"/>
                      <a:pt x="44" y="25"/>
                      <a:pt x="43" y="26"/>
                    </a:cubicBezTo>
                    <a:cubicBezTo>
                      <a:pt x="34" y="47"/>
                      <a:pt x="34" y="47"/>
                      <a:pt x="34" y="47"/>
                    </a:cubicBezTo>
                    <a:cubicBezTo>
                      <a:pt x="33" y="48"/>
                      <a:pt x="32" y="49"/>
                      <a:pt x="31" y="49"/>
                    </a:cubicBezTo>
                    <a:cubicBezTo>
                      <a:pt x="21" y="49"/>
                      <a:pt x="21" y="49"/>
                      <a:pt x="21" y="49"/>
                    </a:cubicBezTo>
                    <a:cubicBezTo>
                      <a:pt x="20" y="49"/>
                      <a:pt x="19" y="48"/>
                      <a:pt x="18" y="47"/>
                    </a:cubicBezTo>
                    <a:cubicBezTo>
                      <a:pt x="1" y="4"/>
                      <a:pt x="1" y="4"/>
                      <a:pt x="1" y="4"/>
                    </a:cubicBezTo>
                    <a:cubicBezTo>
                      <a:pt x="0" y="3"/>
                      <a:pt x="1" y="2"/>
                      <a:pt x="1" y="1"/>
                    </a:cubicBezTo>
                    <a:cubicBezTo>
                      <a:pt x="2" y="1"/>
                      <a:pt x="3" y="0"/>
                      <a:pt x="4" y="0"/>
                    </a:cubicBezTo>
                    <a:cubicBezTo>
                      <a:pt x="15" y="0"/>
                      <a:pt x="15" y="0"/>
                      <a:pt x="15" y="0"/>
                    </a:cubicBezTo>
                    <a:cubicBezTo>
                      <a:pt x="16" y="0"/>
                      <a:pt x="17" y="1"/>
                      <a:pt x="18" y="2"/>
                    </a:cubicBezTo>
                    <a:cubicBezTo>
                      <a:pt x="25" y="24"/>
                      <a:pt x="25" y="24"/>
                      <a:pt x="25" y="24"/>
                    </a:cubicBezTo>
                    <a:cubicBezTo>
                      <a:pt x="26" y="26"/>
                      <a:pt x="27" y="28"/>
                      <a:pt x="27" y="29"/>
                    </a:cubicBezTo>
                    <a:cubicBezTo>
                      <a:pt x="28" y="28"/>
                      <a:pt x="29" y="26"/>
                      <a:pt x="29" y="24"/>
                    </a:cubicBezTo>
                    <a:cubicBezTo>
                      <a:pt x="39" y="2"/>
                      <a:pt x="39" y="2"/>
                      <a:pt x="39" y="2"/>
                    </a:cubicBezTo>
                    <a:cubicBezTo>
                      <a:pt x="39" y="1"/>
                      <a:pt x="41" y="0"/>
                      <a:pt x="42" y="0"/>
                    </a:cubicBezTo>
                    <a:cubicBezTo>
                      <a:pt x="51" y="0"/>
                      <a:pt x="51" y="0"/>
                      <a:pt x="51" y="0"/>
                    </a:cubicBezTo>
                    <a:cubicBezTo>
                      <a:pt x="52" y="0"/>
                      <a:pt x="53" y="1"/>
                      <a:pt x="54" y="2"/>
                    </a:cubicBezTo>
                    <a:cubicBezTo>
                      <a:pt x="63" y="23"/>
                      <a:pt x="63" y="23"/>
                      <a:pt x="63" y="23"/>
                    </a:cubicBezTo>
                    <a:cubicBezTo>
                      <a:pt x="64" y="25"/>
                      <a:pt x="64" y="27"/>
                      <a:pt x="65" y="29"/>
                    </a:cubicBezTo>
                    <a:cubicBezTo>
                      <a:pt x="66" y="27"/>
                      <a:pt x="66" y="26"/>
                      <a:pt x="67" y="24"/>
                    </a:cubicBezTo>
                    <a:cubicBezTo>
                      <a:pt x="75" y="2"/>
                      <a:pt x="75" y="2"/>
                      <a:pt x="75" y="2"/>
                    </a:cubicBezTo>
                    <a:cubicBezTo>
                      <a:pt x="76" y="1"/>
                      <a:pt x="77" y="0"/>
                      <a:pt x="78" y="0"/>
                    </a:cubicBezTo>
                    <a:cubicBezTo>
                      <a:pt x="89" y="0"/>
                      <a:pt x="89" y="0"/>
                      <a:pt x="89" y="0"/>
                    </a:cubicBezTo>
                    <a:cubicBezTo>
                      <a:pt x="90" y="0"/>
                      <a:pt x="91" y="1"/>
                      <a:pt x="91" y="1"/>
                    </a:cubicBezTo>
                    <a:cubicBezTo>
                      <a:pt x="92" y="2"/>
                      <a:pt x="92" y="3"/>
                      <a:pt x="92" y="4"/>
                    </a:cubicBezTo>
                    <a:close/>
                    <a:moveTo>
                      <a:pt x="193" y="4"/>
                    </a:moveTo>
                    <a:cubicBezTo>
                      <a:pt x="174" y="47"/>
                      <a:pt x="174" y="47"/>
                      <a:pt x="174" y="47"/>
                    </a:cubicBezTo>
                    <a:cubicBezTo>
                      <a:pt x="174" y="48"/>
                      <a:pt x="173" y="49"/>
                      <a:pt x="171" y="49"/>
                    </a:cubicBezTo>
                    <a:cubicBezTo>
                      <a:pt x="162" y="49"/>
                      <a:pt x="162" y="49"/>
                      <a:pt x="162" y="49"/>
                    </a:cubicBezTo>
                    <a:cubicBezTo>
                      <a:pt x="160" y="49"/>
                      <a:pt x="159" y="48"/>
                      <a:pt x="159" y="47"/>
                    </a:cubicBezTo>
                    <a:cubicBezTo>
                      <a:pt x="150" y="26"/>
                      <a:pt x="150" y="26"/>
                      <a:pt x="150" y="26"/>
                    </a:cubicBezTo>
                    <a:cubicBezTo>
                      <a:pt x="149" y="24"/>
                      <a:pt x="148" y="22"/>
                      <a:pt x="147" y="21"/>
                    </a:cubicBezTo>
                    <a:cubicBezTo>
                      <a:pt x="147" y="23"/>
                      <a:pt x="146" y="25"/>
                      <a:pt x="145" y="26"/>
                    </a:cubicBezTo>
                    <a:cubicBezTo>
                      <a:pt x="135" y="47"/>
                      <a:pt x="135" y="47"/>
                      <a:pt x="135" y="47"/>
                    </a:cubicBezTo>
                    <a:cubicBezTo>
                      <a:pt x="135" y="48"/>
                      <a:pt x="134" y="49"/>
                      <a:pt x="133" y="49"/>
                    </a:cubicBezTo>
                    <a:cubicBezTo>
                      <a:pt x="123" y="49"/>
                      <a:pt x="123" y="49"/>
                      <a:pt x="123" y="49"/>
                    </a:cubicBezTo>
                    <a:cubicBezTo>
                      <a:pt x="122" y="49"/>
                      <a:pt x="120" y="48"/>
                      <a:pt x="120" y="47"/>
                    </a:cubicBezTo>
                    <a:cubicBezTo>
                      <a:pt x="102" y="4"/>
                      <a:pt x="102" y="4"/>
                      <a:pt x="102" y="4"/>
                    </a:cubicBezTo>
                    <a:cubicBezTo>
                      <a:pt x="102" y="3"/>
                      <a:pt x="102" y="2"/>
                      <a:pt x="103" y="1"/>
                    </a:cubicBezTo>
                    <a:cubicBezTo>
                      <a:pt x="103" y="1"/>
                      <a:pt x="104" y="0"/>
                      <a:pt x="105" y="0"/>
                    </a:cubicBezTo>
                    <a:cubicBezTo>
                      <a:pt x="116" y="0"/>
                      <a:pt x="116" y="0"/>
                      <a:pt x="116" y="0"/>
                    </a:cubicBezTo>
                    <a:cubicBezTo>
                      <a:pt x="117" y="0"/>
                      <a:pt x="119" y="1"/>
                      <a:pt x="119" y="2"/>
                    </a:cubicBezTo>
                    <a:cubicBezTo>
                      <a:pt x="127" y="24"/>
                      <a:pt x="127" y="24"/>
                      <a:pt x="127" y="24"/>
                    </a:cubicBezTo>
                    <a:cubicBezTo>
                      <a:pt x="127" y="26"/>
                      <a:pt x="128" y="28"/>
                      <a:pt x="129" y="29"/>
                    </a:cubicBezTo>
                    <a:cubicBezTo>
                      <a:pt x="129" y="28"/>
                      <a:pt x="130" y="26"/>
                      <a:pt x="131" y="24"/>
                    </a:cubicBezTo>
                    <a:cubicBezTo>
                      <a:pt x="140" y="2"/>
                      <a:pt x="140" y="2"/>
                      <a:pt x="140" y="2"/>
                    </a:cubicBezTo>
                    <a:cubicBezTo>
                      <a:pt x="141" y="1"/>
                      <a:pt x="142" y="0"/>
                      <a:pt x="143" y="0"/>
                    </a:cubicBezTo>
                    <a:cubicBezTo>
                      <a:pt x="152" y="0"/>
                      <a:pt x="152" y="0"/>
                      <a:pt x="152" y="0"/>
                    </a:cubicBezTo>
                    <a:cubicBezTo>
                      <a:pt x="154" y="0"/>
                      <a:pt x="155" y="1"/>
                      <a:pt x="155" y="2"/>
                    </a:cubicBezTo>
                    <a:cubicBezTo>
                      <a:pt x="164" y="23"/>
                      <a:pt x="164" y="23"/>
                      <a:pt x="164" y="23"/>
                    </a:cubicBezTo>
                    <a:cubicBezTo>
                      <a:pt x="165" y="25"/>
                      <a:pt x="166" y="27"/>
                      <a:pt x="167" y="29"/>
                    </a:cubicBezTo>
                    <a:cubicBezTo>
                      <a:pt x="167" y="27"/>
                      <a:pt x="168" y="26"/>
                      <a:pt x="168" y="24"/>
                    </a:cubicBezTo>
                    <a:cubicBezTo>
                      <a:pt x="177" y="2"/>
                      <a:pt x="177" y="2"/>
                      <a:pt x="177" y="2"/>
                    </a:cubicBezTo>
                    <a:cubicBezTo>
                      <a:pt x="177" y="1"/>
                      <a:pt x="179" y="0"/>
                      <a:pt x="180" y="0"/>
                    </a:cubicBezTo>
                    <a:cubicBezTo>
                      <a:pt x="190" y="0"/>
                      <a:pt x="190" y="0"/>
                      <a:pt x="190" y="0"/>
                    </a:cubicBezTo>
                    <a:cubicBezTo>
                      <a:pt x="191" y="0"/>
                      <a:pt x="192" y="1"/>
                      <a:pt x="193" y="1"/>
                    </a:cubicBezTo>
                    <a:cubicBezTo>
                      <a:pt x="194" y="2"/>
                      <a:pt x="194" y="3"/>
                      <a:pt x="193" y="4"/>
                    </a:cubicBezTo>
                    <a:close/>
                    <a:moveTo>
                      <a:pt x="295" y="4"/>
                    </a:moveTo>
                    <a:cubicBezTo>
                      <a:pt x="276" y="47"/>
                      <a:pt x="276" y="47"/>
                      <a:pt x="276" y="47"/>
                    </a:cubicBezTo>
                    <a:cubicBezTo>
                      <a:pt x="275" y="48"/>
                      <a:pt x="274" y="49"/>
                      <a:pt x="273" y="49"/>
                    </a:cubicBezTo>
                    <a:cubicBezTo>
                      <a:pt x="263" y="49"/>
                      <a:pt x="263" y="49"/>
                      <a:pt x="263" y="49"/>
                    </a:cubicBezTo>
                    <a:cubicBezTo>
                      <a:pt x="262" y="49"/>
                      <a:pt x="261" y="48"/>
                      <a:pt x="260" y="47"/>
                    </a:cubicBezTo>
                    <a:cubicBezTo>
                      <a:pt x="251" y="26"/>
                      <a:pt x="251" y="26"/>
                      <a:pt x="251" y="26"/>
                    </a:cubicBezTo>
                    <a:cubicBezTo>
                      <a:pt x="250" y="24"/>
                      <a:pt x="250" y="22"/>
                      <a:pt x="249" y="21"/>
                    </a:cubicBezTo>
                    <a:cubicBezTo>
                      <a:pt x="248" y="23"/>
                      <a:pt x="247" y="25"/>
                      <a:pt x="246" y="26"/>
                    </a:cubicBezTo>
                    <a:cubicBezTo>
                      <a:pt x="237" y="47"/>
                      <a:pt x="237" y="47"/>
                      <a:pt x="237" y="47"/>
                    </a:cubicBezTo>
                    <a:cubicBezTo>
                      <a:pt x="236" y="48"/>
                      <a:pt x="235" y="49"/>
                      <a:pt x="234" y="49"/>
                    </a:cubicBezTo>
                    <a:cubicBezTo>
                      <a:pt x="224" y="49"/>
                      <a:pt x="224" y="49"/>
                      <a:pt x="224" y="49"/>
                    </a:cubicBezTo>
                    <a:cubicBezTo>
                      <a:pt x="223" y="49"/>
                      <a:pt x="222" y="48"/>
                      <a:pt x="221" y="47"/>
                    </a:cubicBezTo>
                    <a:cubicBezTo>
                      <a:pt x="204" y="4"/>
                      <a:pt x="204" y="4"/>
                      <a:pt x="204" y="4"/>
                    </a:cubicBezTo>
                    <a:cubicBezTo>
                      <a:pt x="203" y="3"/>
                      <a:pt x="203" y="2"/>
                      <a:pt x="204" y="1"/>
                    </a:cubicBezTo>
                    <a:cubicBezTo>
                      <a:pt x="205" y="1"/>
                      <a:pt x="206" y="0"/>
                      <a:pt x="207" y="0"/>
                    </a:cubicBezTo>
                    <a:cubicBezTo>
                      <a:pt x="217" y="0"/>
                      <a:pt x="217" y="0"/>
                      <a:pt x="217" y="0"/>
                    </a:cubicBezTo>
                    <a:cubicBezTo>
                      <a:pt x="219" y="0"/>
                      <a:pt x="220" y="1"/>
                      <a:pt x="220" y="2"/>
                    </a:cubicBezTo>
                    <a:cubicBezTo>
                      <a:pt x="228" y="24"/>
                      <a:pt x="228" y="24"/>
                      <a:pt x="228" y="24"/>
                    </a:cubicBezTo>
                    <a:cubicBezTo>
                      <a:pt x="229" y="26"/>
                      <a:pt x="229" y="28"/>
                      <a:pt x="230" y="29"/>
                    </a:cubicBezTo>
                    <a:cubicBezTo>
                      <a:pt x="231" y="28"/>
                      <a:pt x="231" y="26"/>
                      <a:pt x="232" y="24"/>
                    </a:cubicBezTo>
                    <a:cubicBezTo>
                      <a:pt x="242" y="2"/>
                      <a:pt x="242" y="2"/>
                      <a:pt x="242" y="2"/>
                    </a:cubicBezTo>
                    <a:cubicBezTo>
                      <a:pt x="242" y="1"/>
                      <a:pt x="243" y="0"/>
                      <a:pt x="245" y="0"/>
                    </a:cubicBezTo>
                    <a:cubicBezTo>
                      <a:pt x="254" y="0"/>
                      <a:pt x="254" y="0"/>
                      <a:pt x="254" y="0"/>
                    </a:cubicBezTo>
                    <a:cubicBezTo>
                      <a:pt x="255" y="0"/>
                      <a:pt x="256" y="1"/>
                      <a:pt x="257" y="2"/>
                    </a:cubicBezTo>
                    <a:cubicBezTo>
                      <a:pt x="266" y="23"/>
                      <a:pt x="266" y="23"/>
                      <a:pt x="266" y="23"/>
                    </a:cubicBezTo>
                    <a:cubicBezTo>
                      <a:pt x="267" y="25"/>
                      <a:pt x="267" y="27"/>
                      <a:pt x="268" y="29"/>
                    </a:cubicBezTo>
                    <a:cubicBezTo>
                      <a:pt x="269" y="27"/>
                      <a:pt x="269" y="26"/>
                      <a:pt x="270" y="24"/>
                    </a:cubicBezTo>
                    <a:cubicBezTo>
                      <a:pt x="278" y="2"/>
                      <a:pt x="278" y="2"/>
                      <a:pt x="278" y="2"/>
                    </a:cubicBezTo>
                    <a:cubicBezTo>
                      <a:pt x="279" y="1"/>
                      <a:pt x="280" y="0"/>
                      <a:pt x="281" y="0"/>
                    </a:cubicBezTo>
                    <a:cubicBezTo>
                      <a:pt x="292" y="0"/>
                      <a:pt x="292" y="0"/>
                      <a:pt x="292" y="0"/>
                    </a:cubicBezTo>
                    <a:cubicBezTo>
                      <a:pt x="293" y="0"/>
                      <a:pt x="294" y="1"/>
                      <a:pt x="294" y="1"/>
                    </a:cubicBezTo>
                    <a:cubicBezTo>
                      <a:pt x="295" y="2"/>
                      <a:pt x="295" y="3"/>
                      <a:pt x="295" y="4"/>
                    </a:cubicBezTo>
                    <a:close/>
                    <a:moveTo>
                      <a:pt x="295" y="4"/>
                    </a:moveTo>
                    <a:cubicBezTo>
                      <a:pt x="295" y="4"/>
                      <a:pt x="295" y="4"/>
                      <a:pt x="295"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0" name="Freeform 9"/>
              <p:cNvSpPr>
                <a:spLocks noEditPoints="1"/>
              </p:cNvSpPr>
              <p:nvPr/>
            </p:nvSpPr>
            <p:spPr bwMode="auto">
              <a:xfrm>
                <a:off x="1408113" y="784226"/>
                <a:ext cx="1268412" cy="466725"/>
              </a:xfrm>
              <a:custGeom>
                <a:avLst/>
                <a:gdLst>
                  <a:gd name="T0" fmla="*/ 24 w 281"/>
                  <a:gd name="T1" fmla="*/ 103 h 103"/>
                  <a:gd name="T2" fmla="*/ 36 w 281"/>
                  <a:gd name="T3" fmla="*/ 79 h 103"/>
                  <a:gd name="T4" fmla="*/ 38 w 281"/>
                  <a:gd name="T5" fmla="*/ 80 h 103"/>
                  <a:gd name="T6" fmla="*/ 59 w 281"/>
                  <a:gd name="T7" fmla="*/ 80 h 103"/>
                  <a:gd name="T8" fmla="*/ 54 w 281"/>
                  <a:gd name="T9" fmla="*/ 103 h 103"/>
                  <a:gd name="T10" fmla="*/ 77 w 281"/>
                  <a:gd name="T11" fmla="*/ 103 h 103"/>
                  <a:gd name="T12" fmla="*/ 83 w 281"/>
                  <a:gd name="T13" fmla="*/ 80 h 103"/>
                  <a:gd name="T14" fmla="*/ 197 w 281"/>
                  <a:gd name="T15" fmla="*/ 80 h 103"/>
                  <a:gd name="T16" fmla="*/ 203 w 281"/>
                  <a:gd name="T17" fmla="*/ 103 h 103"/>
                  <a:gd name="T18" fmla="*/ 227 w 281"/>
                  <a:gd name="T19" fmla="*/ 103 h 103"/>
                  <a:gd name="T20" fmla="*/ 221 w 281"/>
                  <a:gd name="T21" fmla="*/ 80 h 103"/>
                  <a:gd name="T22" fmla="*/ 243 w 281"/>
                  <a:gd name="T23" fmla="*/ 80 h 103"/>
                  <a:gd name="T24" fmla="*/ 245 w 281"/>
                  <a:gd name="T25" fmla="*/ 79 h 103"/>
                  <a:gd name="T26" fmla="*/ 257 w 281"/>
                  <a:gd name="T27" fmla="*/ 103 h 103"/>
                  <a:gd name="T28" fmla="*/ 281 w 281"/>
                  <a:gd name="T29" fmla="*/ 103 h 103"/>
                  <a:gd name="T30" fmla="*/ 140 w 281"/>
                  <a:gd name="T31" fmla="*/ 0 h 103"/>
                  <a:gd name="T32" fmla="*/ 0 w 281"/>
                  <a:gd name="T33" fmla="*/ 103 h 103"/>
                  <a:gd name="T34" fmla="*/ 24 w 281"/>
                  <a:gd name="T35" fmla="*/ 103 h 103"/>
                  <a:gd name="T36" fmla="*/ 226 w 281"/>
                  <a:gd name="T37" fmla="*/ 57 h 103"/>
                  <a:gd name="T38" fmla="*/ 212 w 281"/>
                  <a:gd name="T39" fmla="*/ 57 h 103"/>
                  <a:gd name="T40" fmla="*/ 203 w 281"/>
                  <a:gd name="T41" fmla="*/ 40 h 103"/>
                  <a:gd name="T42" fmla="*/ 226 w 281"/>
                  <a:gd name="T43" fmla="*/ 57 h 103"/>
                  <a:gd name="T44" fmla="*/ 140 w 281"/>
                  <a:gd name="T45" fmla="*/ 23 h 103"/>
                  <a:gd name="T46" fmla="*/ 186 w 281"/>
                  <a:gd name="T47" fmla="*/ 57 h 103"/>
                  <a:gd name="T48" fmla="*/ 94 w 281"/>
                  <a:gd name="T49" fmla="*/ 57 h 103"/>
                  <a:gd name="T50" fmla="*/ 140 w 281"/>
                  <a:gd name="T51" fmla="*/ 23 h 103"/>
                  <a:gd name="T52" fmla="*/ 78 w 281"/>
                  <a:gd name="T53" fmla="*/ 40 h 103"/>
                  <a:gd name="T54" fmla="*/ 68 w 281"/>
                  <a:gd name="T55" fmla="*/ 57 h 103"/>
                  <a:gd name="T56" fmla="*/ 55 w 281"/>
                  <a:gd name="T57" fmla="*/ 57 h 103"/>
                  <a:gd name="T58" fmla="*/ 78 w 281"/>
                  <a:gd name="T59" fmla="*/ 40 h 103"/>
                  <a:gd name="T60" fmla="*/ 78 w 281"/>
                  <a:gd name="T61" fmla="*/ 40 h 103"/>
                  <a:gd name="T62" fmla="*/ 78 w 281"/>
                  <a:gd name="T63" fmla="*/ 4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1" h="103">
                    <a:moveTo>
                      <a:pt x="24" y="103"/>
                    </a:moveTo>
                    <a:cubicBezTo>
                      <a:pt x="27" y="94"/>
                      <a:pt x="31" y="87"/>
                      <a:pt x="36" y="79"/>
                    </a:cubicBezTo>
                    <a:cubicBezTo>
                      <a:pt x="36" y="80"/>
                      <a:pt x="37" y="80"/>
                      <a:pt x="38" y="80"/>
                    </a:cubicBezTo>
                    <a:cubicBezTo>
                      <a:pt x="59" y="80"/>
                      <a:pt x="59" y="80"/>
                      <a:pt x="59" y="80"/>
                    </a:cubicBezTo>
                    <a:cubicBezTo>
                      <a:pt x="57" y="87"/>
                      <a:pt x="55" y="95"/>
                      <a:pt x="54" y="103"/>
                    </a:cubicBezTo>
                    <a:cubicBezTo>
                      <a:pt x="77" y="103"/>
                      <a:pt x="77" y="103"/>
                      <a:pt x="77" y="103"/>
                    </a:cubicBezTo>
                    <a:cubicBezTo>
                      <a:pt x="79" y="95"/>
                      <a:pt x="81" y="87"/>
                      <a:pt x="83" y="80"/>
                    </a:cubicBezTo>
                    <a:cubicBezTo>
                      <a:pt x="197" y="80"/>
                      <a:pt x="197" y="80"/>
                      <a:pt x="197" y="80"/>
                    </a:cubicBezTo>
                    <a:cubicBezTo>
                      <a:pt x="200" y="87"/>
                      <a:pt x="202" y="95"/>
                      <a:pt x="203" y="103"/>
                    </a:cubicBezTo>
                    <a:cubicBezTo>
                      <a:pt x="227" y="103"/>
                      <a:pt x="227" y="103"/>
                      <a:pt x="227" y="103"/>
                    </a:cubicBezTo>
                    <a:cubicBezTo>
                      <a:pt x="225" y="95"/>
                      <a:pt x="223" y="87"/>
                      <a:pt x="221" y="80"/>
                    </a:cubicBezTo>
                    <a:cubicBezTo>
                      <a:pt x="243" y="80"/>
                      <a:pt x="243" y="80"/>
                      <a:pt x="243" y="80"/>
                    </a:cubicBezTo>
                    <a:cubicBezTo>
                      <a:pt x="243" y="80"/>
                      <a:pt x="244" y="80"/>
                      <a:pt x="245" y="79"/>
                    </a:cubicBezTo>
                    <a:cubicBezTo>
                      <a:pt x="249" y="87"/>
                      <a:pt x="253" y="94"/>
                      <a:pt x="257" y="103"/>
                    </a:cubicBezTo>
                    <a:cubicBezTo>
                      <a:pt x="281" y="103"/>
                      <a:pt x="281" y="103"/>
                      <a:pt x="281" y="103"/>
                    </a:cubicBezTo>
                    <a:cubicBezTo>
                      <a:pt x="262" y="43"/>
                      <a:pt x="206" y="0"/>
                      <a:pt x="140" y="0"/>
                    </a:cubicBezTo>
                    <a:cubicBezTo>
                      <a:pt x="75" y="0"/>
                      <a:pt x="19" y="43"/>
                      <a:pt x="0" y="103"/>
                    </a:cubicBezTo>
                    <a:lnTo>
                      <a:pt x="24" y="103"/>
                    </a:lnTo>
                    <a:close/>
                    <a:moveTo>
                      <a:pt x="226" y="57"/>
                    </a:moveTo>
                    <a:cubicBezTo>
                      <a:pt x="212" y="57"/>
                      <a:pt x="212" y="57"/>
                      <a:pt x="212" y="57"/>
                    </a:cubicBezTo>
                    <a:cubicBezTo>
                      <a:pt x="209" y="51"/>
                      <a:pt x="206" y="45"/>
                      <a:pt x="203" y="40"/>
                    </a:cubicBezTo>
                    <a:cubicBezTo>
                      <a:pt x="211" y="45"/>
                      <a:pt x="219" y="51"/>
                      <a:pt x="226" y="57"/>
                    </a:cubicBezTo>
                    <a:close/>
                    <a:moveTo>
                      <a:pt x="140" y="23"/>
                    </a:moveTo>
                    <a:cubicBezTo>
                      <a:pt x="158" y="23"/>
                      <a:pt x="174" y="36"/>
                      <a:pt x="186" y="57"/>
                    </a:cubicBezTo>
                    <a:cubicBezTo>
                      <a:pt x="94" y="57"/>
                      <a:pt x="94" y="57"/>
                      <a:pt x="94" y="57"/>
                    </a:cubicBezTo>
                    <a:cubicBezTo>
                      <a:pt x="106" y="36"/>
                      <a:pt x="123" y="23"/>
                      <a:pt x="140" y="23"/>
                    </a:cubicBezTo>
                    <a:close/>
                    <a:moveTo>
                      <a:pt x="78" y="40"/>
                    </a:moveTo>
                    <a:cubicBezTo>
                      <a:pt x="74" y="45"/>
                      <a:pt x="71" y="51"/>
                      <a:pt x="68" y="57"/>
                    </a:cubicBezTo>
                    <a:cubicBezTo>
                      <a:pt x="55" y="57"/>
                      <a:pt x="55" y="57"/>
                      <a:pt x="55" y="57"/>
                    </a:cubicBezTo>
                    <a:cubicBezTo>
                      <a:pt x="62" y="51"/>
                      <a:pt x="69" y="45"/>
                      <a:pt x="78" y="40"/>
                    </a:cubicBezTo>
                    <a:close/>
                    <a:moveTo>
                      <a:pt x="78" y="40"/>
                    </a:moveTo>
                    <a:cubicBezTo>
                      <a:pt x="78" y="40"/>
                      <a:pt x="78" y="40"/>
                      <a:pt x="78" y="4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30" name="Freeform 10"/>
              <p:cNvSpPr>
                <a:spLocks noEditPoints="1"/>
              </p:cNvSpPr>
              <p:nvPr/>
            </p:nvSpPr>
            <p:spPr bwMode="auto">
              <a:xfrm>
                <a:off x="1408113" y="1662113"/>
                <a:ext cx="1268412" cy="460375"/>
              </a:xfrm>
              <a:custGeom>
                <a:avLst/>
                <a:gdLst>
                  <a:gd name="T0" fmla="*/ 257 w 281"/>
                  <a:gd name="T1" fmla="*/ 0 h 102"/>
                  <a:gd name="T2" fmla="*/ 245 w 281"/>
                  <a:gd name="T3" fmla="*/ 23 h 102"/>
                  <a:gd name="T4" fmla="*/ 243 w 281"/>
                  <a:gd name="T5" fmla="*/ 22 h 102"/>
                  <a:gd name="T6" fmla="*/ 221 w 281"/>
                  <a:gd name="T7" fmla="*/ 22 h 102"/>
                  <a:gd name="T8" fmla="*/ 227 w 281"/>
                  <a:gd name="T9" fmla="*/ 0 h 102"/>
                  <a:gd name="T10" fmla="*/ 203 w 281"/>
                  <a:gd name="T11" fmla="*/ 0 h 102"/>
                  <a:gd name="T12" fmla="*/ 197 w 281"/>
                  <a:gd name="T13" fmla="*/ 22 h 102"/>
                  <a:gd name="T14" fmla="*/ 83 w 281"/>
                  <a:gd name="T15" fmla="*/ 22 h 102"/>
                  <a:gd name="T16" fmla="*/ 77 w 281"/>
                  <a:gd name="T17" fmla="*/ 0 h 102"/>
                  <a:gd name="T18" fmla="*/ 54 w 281"/>
                  <a:gd name="T19" fmla="*/ 0 h 102"/>
                  <a:gd name="T20" fmla="*/ 59 w 281"/>
                  <a:gd name="T21" fmla="*/ 22 h 102"/>
                  <a:gd name="T22" fmla="*/ 38 w 281"/>
                  <a:gd name="T23" fmla="*/ 22 h 102"/>
                  <a:gd name="T24" fmla="*/ 36 w 281"/>
                  <a:gd name="T25" fmla="*/ 23 h 102"/>
                  <a:gd name="T26" fmla="*/ 24 w 281"/>
                  <a:gd name="T27" fmla="*/ 0 h 102"/>
                  <a:gd name="T28" fmla="*/ 0 w 281"/>
                  <a:gd name="T29" fmla="*/ 0 h 102"/>
                  <a:gd name="T30" fmla="*/ 140 w 281"/>
                  <a:gd name="T31" fmla="*/ 102 h 102"/>
                  <a:gd name="T32" fmla="*/ 281 w 281"/>
                  <a:gd name="T33" fmla="*/ 0 h 102"/>
                  <a:gd name="T34" fmla="*/ 257 w 281"/>
                  <a:gd name="T35" fmla="*/ 0 h 102"/>
                  <a:gd name="T36" fmla="*/ 55 w 281"/>
                  <a:gd name="T37" fmla="*/ 45 h 102"/>
                  <a:gd name="T38" fmla="*/ 68 w 281"/>
                  <a:gd name="T39" fmla="*/ 45 h 102"/>
                  <a:gd name="T40" fmla="*/ 78 w 281"/>
                  <a:gd name="T41" fmla="*/ 62 h 102"/>
                  <a:gd name="T42" fmla="*/ 55 w 281"/>
                  <a:gd name="T43" fmla="*/ 45 h 102"/>
                  <a:gd name="T44" fmla="*/ 140 w 281"/>
                  <a:gd name="T45" fmla="*/ 79 h 102"/>
                  <a:gd name="T46" fmla="*/ 94 w 281"/>
                  <a:gd name="T47" fmla="*/ 45 h 102"/>
                  <a:gd name="T48" fmla="*/ 186 w 281"/>
                  <a:gd name="T49" fmla="*/ 45 h 102"/>
                  <a:gd name="T50" fmla="*/ 140 w 281"/>
                  <a:gd name="T51" fmla="*/ 79 h 102"/>
                  <a:gd name="T52" fmla="*/ 203 w 281"/>
                  <a:gd name="T53" fmla="*/ 62 h 102"/>
                  <a:gd name="T54" fmla="*/ 212 w 281"/>
                  <a:gd name="T55" fmla="*/ 45 h 102"/>
                  <a:gd name="T56" fmla="*/ 226 w 281"/>
                  <a:gd name="T57" fmla="*/ 45 h 102"/>
                  <a:gd name="T58" fmla="*/ 203 w 281"/>
                  <a:gd name="T59" fmla="*/ 62 h 102"/>
                  <a:gd name="T60" fmla="*/ 203 w 281"/>
                  <a:gd name="T61" fmla="*/ 62 h 102"/>
                  <a:gd name="T62" fmla="*/ 203 w 281"/>
                  <a:gd name="T63" fmla="*/ 6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1" h="102">
                    <a:moveTo>
                      <a:pt x="257" y="0"/>
                    </a:moveTo>
                    <a:cubicBezTo>
                      <a:pt x="253" y="8"/>
                      <a:pt x="249" y="16"/>
                      <a:pt x="245" y="23"/>
                    </a:cubicBezTo>
                    <a:cubicBezTo>
                      <a:pt x="244" y="23"/>
                      <a:pt x="243" y="22"/>
                      <a:pt x="243" y="22"/>
                    </a:cubicBezTo>
                    <a:cubicBezTo>
                      <a:pt x="221" y="22"/>
                      <a:pt x="221" y="22"/>
                      <a:pt x="221" y="22"/>
                    </a:cubicBezTo>
                    <a:cubicBezTo>
                      <a:pt x="223" y="15"/>
                      <a:pt x="225" y="8"/>
                      <a:pt x="227" y="0"/>
                    </a:cubicBezTo>
                    <a:cubicBezTo>
                      <a:pt x="203" y="0"/>
                      <a:pt x="203" y="0"/>
                      <a:pt x="203" y="0"/>
                    </a:cubicBezTo>
                    <a:cubicBezTo>
                      <a:pt x="202" y="8"/>
                      <a:pt x="200" y="15"/>
                      <a:pt x="197" y="22"/>
                    </a:cubicBezTo>
                    <a:cubicBezTo>
                      <a:pt x="83" y="22"/>
                      <a:pt x="83" y="22"/>
                      <a:pt x="83" y="22"/>
                    </a:cubicBezTo>
                    <a:cubicBezTo>
                      <a:pt x="81" y="15"/>
                      <a:pt x="79" y="8"/>
                      <a:pt x="77" y="0"/>
                    </a:cubicBezTo>
                    <a:cubicBezTo>
                      <a:pt x="54" y="0"/>
                      <a:pt x="54" y="0"/>
                      <a:pt x="54" y="0"/>
                    </a:cubicBezTo>
                    <a:cubicBezTo>
                      <a:pt x="55" y="8"/>
                      <a:pt x="57" y="15"/>
                      <a:pt x="59" y="22"/>
                    </a:cubicBezTo>
                    <a:cubicBezTo>
                      <a:pt x="38" y="22"/>
                      <a:pt x="38" y="22"/>
                      <a:pt x="38" y="22"/>
                    </a:cubicBezTo>
                    <a:cubicBezTo>
                      <a:pt x="37" y="22"/>
                      <a:pt x="36" y="23"/>
                      <a:pt x="36" y="23"/>
                    </a:cubicBezTo>
                    <a:cubicBezTo>
                      <a:pt x="31" y="16"/>
                      <a:pt x="27" y="8"/>
                      <a:pt x="24" y="0"/>
                    </a:cubicBezTo>
                    <a:cubicBezTo>
                      <a:pt x="0" y="0"/>
                      <a:pt x="0" y="0"/>
                      <a:pt x="0" y="0"/>
                    </a:cubicBezTo>
                    <a:cubicBezTo>
                      <a:pt x="19" y="59"/>
                      <a:pt x="75" y="102"/>
                      <a:pt x="140" y="102"/>
                    </a:cubicBezTo>
                    <a:cubicBezTo>
                      <a:pt x="206" y="102"/>
                      <a:pt x="262" y="59"/>
                      <a:pt x="281" y="0"/>
                    </a:cubicBezTo>
                    <a:lnTo>
                      <a:pt x="257" y="0"/>
                    </a:lnTo>
                    <a:close/>
                    <a:moveTo>
                      <a:pt x="55" y="45"/>
                    </a:moveTo>
                    <a:cubicBezTo>
                      <a:pt x="68" y="45"/>
                      <a:pt x="68" y="45"/>
                      <a:pt x="68" y="45"/>
                    </a:cubicBezTo>
                    <a:cubicBezTo>
                      <a:pt x="71" y="51"/>
                      <a:pt x="74" y="57"/>
                      <a:pt x="78" y="62"/>
                    </a:cubicBezTo>
                    <a:cubicBezTo>
                      <a:pt x="69" y="58"/>
                      <a:pt x="62" y="52"/>
                      <a:pt x="55" y="45"/>
                    </a:cubicBezTo>
                    <a:close/>
                    <a:moveTo>
                      <a:pt x="140" y="79"/>
                    </a:moveTo>
                    <a:cubicBezTo>
                      <a:pt x="123" y="79"/>
                      <a:pt x="106" y="66"/>
                      <a:pt x="94" y="45"/>
                    </a:cubicBezTo>
                    <a:cubicBezTo>
                      <a:pt x="186" y="45"/>
                      <a:pt x="186" y="45"/>
                      <a:pt x="186" y="45"/>
                    </a:cubicBezTo>
                    <a:cubicBezTo>
                      <a:pt x="174" y="66"/>
                      <a:pt x="158" y="79"/>
                      <a:pt x="140" y="79"/>
                    </a:cubicBezTo>
                    <a:close/>
                    <a:moveTo>
                      <a:pt x="203" y="62"/>
                    </a:moveTo>
                    <a:cubicBezTo>
                      <a:pt x="206" y="57"/>
                      <a:pt x="209" y="51"/>
                      <a:pt x="212" y="45"/>
                    </a:cubicBezTo>
                    <a:cubicBezTo>
                      <a:pt x="226" y="45"/>
                      <a:pt x="226" y="45"/>
                      <a:pt x="226" y="45"/>
                    </a:cubicBezTo>
                    <a:cubicBezTo>
                      <a:pt x="219" y="52"/>
                      <a:pt x="211" y="58"/>
                      <a:pt x="203" y="62"/>
                    </a:cubicBezTo>
                    <a:close/>
                    <a:moveTo>
                      <a:pt x="203" y="62"/>
                    </a:moveTo>
                    <a:cubicBezTo>
                      <a:pt x="203" y="62"/>
                      <a:pt x="203" y="62"/>
                      <a:pt x="203" y="6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grpSp>
        <p:cxnSp>
          <p:nvCxnSpPr>
            <p:cNvPr id="186" name="Straight Connector 185"/>
            <p:cNvCxnSpPr/>
            <p:nvPr/>
          </p:nvCxnSpPr>
          <p:spPr bwMode="auto">
            <a:xfrm flipH="1">
              <a:off x="4088913" y="2994076"/>
              <a:ext cx="1161603" cy="408023"/>
            </a:xfrm>
            <a:prstGeom prst="line">
              <a:avLst/>
            </a:prstGeom>
            <a:noFill/>
            <a:ln w="19050" cap="flat" cmpd="sng" algn="ctr">
              <a:solidFill>
                <a:schemeClr val="bg2">
                  <a:lumMod val="40000"/>
                  <a:lumOff val="60000"/>
                </a:schemeClr>
              </a:solidFill>
              <a:prstDash val="sysDash"/>
              <a:round/>
              <a:headEnd type="none" w="med" len="med"/>
              <a:tailEnd type="none" w="med" len="med"/>
            </a:ln>
            <a:effectLst/>
          </p:spPr>
        </p:cxnSp>
        <p:cxnSp>
          <p:nvCxnSpPr>
            <p:cNvPr id="187" name="Straight Connector 186"/>
            <p:cNvCxnSpPr/>
            <p:nvPr/>
          </p:nvCxnSpPr>
          <p:spPr bwMode="auto">
            <a:xfrm flipV="1">
              <a:off x="6449862" y="1982186"/>
              <a:ext cx="1161603" cy="408023"/>
            </a:xfrm>
            <a:prstGeom prst="line">
              <a:avLst/>
            </a:prstGeom>
            <a:noFill/>
            <a:ln w="19050" cap="flat" cmpd="sng" algn="ctr">
              <a:solidFill>
                <a:schemeClr val="bg2">
                  <a:lumMod val="40000"/>
                  <a:lumOff val="60000"/>
                </a:schemeClr>
              </a:solidFill>
              <a:prstDash val="sysDash"/>
              <a:round/>
              <a:headEnd type="none" w="med" len="med"/>
              <a:tailEnd type="none" w="med" len="med"/>
            </a:ln>
            <a:effectLst/>
          </p:spPr>
        </p:cxnSp>
        <p:cxnSp>
          <p:nvCxnSpPr>
            <p:cNvPr id="188" name="Straight Connector 187"/>
            <p:cNvCxnSpPr/>
            <p:nvPr/>
          </p:nvCxnSpPr>
          <p:spPr bwMode="auto">
            <a:xfrm>
              <a:off x="6449862" y="2994076"/>
              <a:ext cx="1161603" cy="408023"/>
            </a:xfrm>
            <a:prstGeom prst="line">
              <a:avLst/>
            </a:prstGeom>
            <a:noFill/>
            <a:ln w="19050" cap="flat" cmpd="sng" algn="ctr">
              <a:solidFill>
                <a:schemeClr val="bg2">
                  <a:lumMod val="40000"/>
                  <a:lumOff val="60000"/>
                </a:schemeClr>
              </a:solidFill>
              <a:prstDash val="sysDash"/>
              <a:round/>
              <a:headEnd type="none" w="med" len="med"/>
              <a:tailEnd type="none" w="med" len="med"/>
            </a:ln>
            <a:effectLst/>
          </p:spPr>
        </p:cxnSp>
        <p:sp>
          <p:nvSpPr>
            <p:cNvPr id="4" name="TextBox 3"/>
            <p:cNvSpPr txBox="1"/>
            <p:nvPr/>
          </p:nvSpPr>
          <p:spPr>
            <a:xfrm>
              <a:off x="5743238" y="1202716"/>
              <a:ext cx="353003" cy="310739"/>
            </a:xfrm>
            <a:prstGeom prst="rect">
              <a:avLst/>
            </a:prstGeom>
            <a:solidFill>
              <a:schemeClr val="tx1"/>
            </a:solidFill>
            <a:ln>
              <a:solidFill>
                <a:schemeClr val="accent3"/>
              </a:solidFill>
            </a:ln>
          </p:spPr>
          <p:txBody>
            <a:bodyPr wrap="none" lIns="45720" tIns="45720" rIns="45720" bIns="45720" rtlCol="0">
              <a:spAutoFit/>
            </a:bodyPr>
            <a:lstStyle/>
            <a:p>
              <a:pPr algn="ctr" defTabSz="1088291"/>
              <a:r>
                <a:rPr lang="en-US" sz="1200" dirty="0">
                  <a:solidFill>
                    <a:srgbClr val="414141"/>
                  </a:solidFill>
                  <a:latin typeface="Arial"/>
                </a:rPr>
                <a:t>S</a:t>
              </a:r>
              <a:r>
                <a:rPr lang="en-US" sz="1200" dirty="0">
                  <a:solidFill>
                    <a:srgbClr val="414141"/>
                  </a:solidFill>
                  <a:latin typeface="Arial"/>
                </a:rPr>
                <a:t>G</a:t>
              </a:r>
              <a:endParaRPr lang="en-US" sz="1600" dirty="0">
                <a:solidFill>
                  <a:srgbClr val="414141"/>
                </a:solidFill>
                <a:latin typeface="Arial"/>
              </a:endParaRPr>
            </a:p>
          </p:txBody>
        </p:sp>
        <p:sp>
          <p:nvSpPr>
            <p:cNvPr id="101" name="TextBox 100"/>
            <p:cNvSpPr txBox="1"/>
            <p:nvPr/>
          </p:nvSpPr>
          <p:spPr>
            <a:xfrm>
              <a:off x="4475619" y="2020297"/>
              <a:ext cx="482450" cy="310739"/>
            </a:xfrm>
            <a:prstGeom prst="rect">
              <a:avLst/>
            </a:prstGeom>
            <a:solidFill>
              <a:schemeClr val="tx1"/>
            </a:solidFill>
            <a:ln>
              <a:solidFill>
                <a:schemeClr val="accent3"/>
              </a:solidFill>
            </a:ln>
          </p:spPr>
          <p:txBody>
            <a:bodyPr wrap="none" lIns="45720" tIns="45720" rIns="45720" bIns="45720" rtlCol="0">
              <a:spAutoFit/>
            </a:bodyPr>
            <a:lstStyle/>
            <a:p>
              <a:pPr algn="ctr" defTabSz="1088291"/>
              <a:r>
                <a:rPr lang="en-US" sz="1200" dirty="0">
                  <a:solidFill>
                    <a:srgbClr val="414141"/>
                  </a:solidFill>
                  <a:latin typeface="Arial"/>
                </a:rPr>
                <a:t>ADC</a:t>
              </a:r>
            </a:p>
          </p:txBody>
        </p:sp>
        <p:sp>
          <p:nvSpPr>
            <p:cNvPr id="102" name="TextBox 101"/>
            <p:cNvSpPr txBox="1"/>
            <p:nvPr/>
          </p:nvSpPr>
          <p:spPr>
            <a:xfrm>
              <a:off x="6860586" y="2020297"/>
              <a:ext cx="391300" cy="310739"/>
            </a:xfrm>
            <a:prstGeom prst="rect">
              <a:avLst/>
            </a:prstGeom>
            <a:solidFill>
              <a:schemeClr val="tx1"/>
            </a:solidFill>
            <a:ln>
              <a:solidFill>
                <a:schemeClr val="accent3"/>
              </a:solidFill>
            </a:ln>
          </p:spPr>
          <p:txBody>
            <a:bodyPr wrap="none" lIns="45720" tIns="45720" rIns="45720" bIns="45720" rtlCol="0">
              <a:spAutoFit/>
            </a:bodyPr>
            <a:lstStyle/>
            <a:p>
              <a:pPr algn="ctr" defTabSz="1088291"/>
              <a:r>
                <a:rPr lang="en-US" sz="1200" dirty="0">
                  <a:solidFill>
                    <a:srgbClr val="414141"/>
                  </a:solidFill>
                  <a:latin typeface="Arial"/>
                </a:rPr>
                <a:t>ICA</a:t>
              </a:r>
            </a:p>
          </p:txBody>
        </p:sp>
        <p:sp>
          <p:nvSpPr>
            <p:cNvPr id="103" name="TextBox 102"/>
            <p:cNvSpPr txBox="1"/>
            <p:nvPr/>
          </p:nvSpPr>
          <p:spPr>
            <a:xfrm>
              <a:off x="4313326" y="3021015"/>
              <a:ext cx="826394" cy="310739"/>
            </a:xfrm>
            <a:prstGeom prst="rect">
              <a:avLst/>
            </a:prstGeom>
            <a:solidFill>
              <a:schemeClr val="tx1"/>
            </a:solidFill>
            <a:ln>
              <a:solidFill>
                <a:schemeClr val="accent3"/>
              </a:solidFill>
            </a:ln>
          </p:spPr>
          <p:txBody>
            <a:bodyPr wrap="none" lIns="45720" tIns="45720" rIns="45720" bIns="45720" rtlCol="0">
              <a:spAutoFit/>
            </a:bodyPr>
            <a:lstStyle/>
            <a:p>
              <a:pPr algn="ctr" defTabSz="1088291"/>
              <a:r>
                <a:rPr lang="en-US" sz="1200" dirty="0">
                  <a:solidFill>
                    <a:srgbClr val="414141"/>
                  </a:solidFill>
                  <a:latin typeface="Arial"/>
                </a:rPr>
                <a:t>SSL VPN</a:t>
              </a:r>
            </a:p>
          </p:txBody>
        </p:sp>
        <p:sp>
          <p:nvSpPr>
            <p:cNvPr id="104" name="TextBox 103"/>
            <p:cNvSpPr txBox="1"/>
            <p:nvPr/>
          </p:nvSpPr>
          <p:spPr>
            <a:xfrm>
              <a:off x="6767628" y="3021014"/>
              <a:ext cx="602343" cy="310739"/>
            </a:xfrm>
            <a:prstGeom prst="rect">
              <a:avLst/>
            </a:prstGeom>
            <a:solidFill>
              <a:schemeClr val="tx1"/>
            </a:solidFill>
            <a:ln>
              <a:solidFill>
                <a:schemeClr val="accent3"/>
              </a:solidFill>
            </a:ln>
          </p:spPr>
          <p:txBody>
            <a:bodyPr wrap="none" lIns="45720" tIns="45720" rIns="45720" bIns="45720" rtlCol="0">
              <a:spAutoFit/>
            </a:bodyPr>
            <a:lstStyle/>
            <a:p>
              <a:pPr algn="ctr" defTabSz="1088291"/>
              <a:r>
                <a:rPr lang="en-US" sz="1200" dirty="0" err="1">
                  <a:solidFill>
                    <a:srgbClr val="414141"/>
                  </a:solidFill>
                  <a:latin typeface="Arial"/>
                </a:rPr>
                <a:t>mVPN</a:t>
              </a:r>
              <a:endParaRPr lang="en-US" sz="1200" dirty="0">
                <a:solidFill>
                  <a:srgbClr val="414141"/>
                </a:solidFill>
                <a:latin typeface="Arial"/>
              </a:endParaRPr>
            </a:p>
          </p:txBody>
        </p:sp>
        <p:grpSp>
          <p:nvGrpSpPr>
            <p:cNvPr id="128" name="Group 127"/>
            <p:cNvGrpSpPr/>
            <p:nvPr/>
          </p:nvGrpSpPr>
          <p:grpSpPr>
            <a:xfrm>
              <a:off x="2954993" y="3667217"/>
              <a:ext cx="711199" cy="282575"/>
              <a:chOff x="3048000" y="4597400"/>
              <a:chExt cx="711200" cy="282575"/>
            </a:xfrm>
            <a:solidFill>
              <a:schemeClr val="accent1"/>
            </a:solidFill>
          </p:grpSpPr>
          <p:sp>
            <p:nvSpPr>
              <p:cNvPr id="129" name="Freeform 55"/>
              <p:cNvSpPr>
                <a:spLocks noEditPoints="1"/>
              </p:cNvSpPr>
              <p:nvPr/>
            </p:nvSpPr>
            <p:spPr bwMode="auto">
              <a:xfrm>
                <a:off x="3048000" y="4597400"/>
                <a:ext cx="711200" cy="282575"/>
              </a:xfrm>
              <a:custGeom>
                <a:avLst/>
                <a:gdLst>
                  <a:gd name="T0" fmla="*/ 829 w 877"/>
                  <a:gd name="T1" fmla="*/ 0 h 349"/>
                  <a:gd name="T2" fmla="*/ 47 w 877"/>
                  <a:gd name="T3" fmla="*/ 0 h 349"/>
                  <a:gd name="T4" fmla="*/ 0 w 877"/>
                  <a:gd name="T5" fmla="*/ 48 h 349"/>
                  <a:gd name="T6" fmla="*/ 0 w 877"/>
                  <a:gd name="T7" fmla="*/ 301 h 349"/>
                  <a:gd name="T8" fmla="*/ 47 w 877"/>
                  <a:gd name="T9" fmla="*/ 349 h 349"/>
                  <a:gd name="T10" fmla="*/ 829 w 877"/>
                  <a:gd name="T11" fmla="*/ 349 h 349"/>
                  <a:gd name="T12" fmla="*/ 877 w 877"/>
                  <a:gd name="T13" fmla="*/ 301 h 349"/>
                  <a:gd name="T14" fmla="*/ 877 w 877"/>
                  <a:gd name="T15" fmla="*/ 48 h 349"/>
                  <a:gd name="T16" fmla="*/ 829 w 877"/>
                  <a:gd name="T17" fmla="*/ 0 h 349"/>
                  <a:gd name="T18" fmla="*/ 836 w 877"/>
                  <a:gd name="T19" fmla="*/ 302 h 349"/>
                  <a:gd name="T20" fmla="*/ 42 w 877"/>
                  <a:gd name="T21" fmla="*/ 302 h 349"/>
                  <a:gd name="T22" fmla="*/ 42 w 877"/>
                  <a:gd name="T23" fmla="*/ 44 h 349"/>
                  <a:gd name="T24" fmla="*/ 836 w 877"/>
                  <a:gd name="T25" fmla="*/ 44 h 349"/>
                  <a:gd name="T26" fmla="*/ 836 w 877"/>
                  <a:gd name="T27" fmla="*/ 302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7" h="349">
                    <a:moveTo>
                      <a:pt x="829" y="0"/>
                    </a:moveTo>
                    <a:cubicBezTo>
                      <a:pt x="47" y="0"/>
                      <a:pt x="47" y="0"/>
                      <a:pt x="47" y="0"/>
                    </a:cubicBezTo>
                    <a:cubicBezTo>
                      <a:pt x="21" y="0"/>
                      <a:pt x="0" y="22"/>
                      <a:pt x="0" y="48"/>
                    </a:cubicBezTo>
                    <a:cubicBezTo>
                      <a:pt x="0" y="301"/>
                      <a:pt x="0" y="301"/>
                      <a:pt x="0" y="301"/>
                    </a:cubicBezTo>
                    <a:cubicBezTo>
                      <a:pt x="0" y="328"/>
                      <a:pt x="21" y="349"/>
                      <a:pt x="47" y="349"/>
                    </a:cubicBezTo>
                    <a:cubicBezTo>
                      <a:pt x="829" y="349"/>
                      <a:pt x="829" y="349"/>
                      <a:pt x="829" y="349"/>
                    </a:cubicBezTo>
                    <a:cubicBezTo>
                      <a:pt x="855" y="349"/>
                      <a:pt x="877" y="328"/>
                      <a:pt x="877" y="301"/>
                    </a:cubicBezTo>
                    <a:cubicBezTo>
                      <a:pt x="877" y="48"/>
                      <a:pt x="877" y="48"/>
                      <a:pt x="877" y="48"/>
                    </a:cubicBezTo>
                    <a:cubicBezTo>
                      <a:pt x="877" y="22"/>
                      <a:pt x="855" y="0"/>
                      <a:pt x="829" y="0"/>
                    </a:cubicBezTo>
                    <a:close/>
                    <a:moveTo>
                      <a:pt x="836" y="302"/>
                    </a:moveTo>
                    <a:cubicBezTo>
                      <a:pt x="42" y="302"/>
                      <a:pt x="42" y="302"/>
                      <a:pt x="42" y="302"/>
                    </a:cubicBezTo>
                    <a:cubicBezTo>
                      <a:pt x="42" y="44"/>
                      <a:pt x="42" y="44"/>
                      <a:pt x="42" y="44"/>
                    </a:cubicBezTo>
                    <a:cubicBezTo>
                      <a:pt x="836" y="44"/>
                      <a:pt x="836" y="44"/>
                      <a:pt x="836" y="44"/>
                    </a:cubicBezTo>
                    <a:lnTo>
                      <a:pt x="836" y="3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30" name="Freeform 56"/>
              <p:cNvSpPr>
                <a:spLocks noEditPoints="1"/>
              </p:cNvSpPr>
              <p:nvPr/>
            </p:nvSpPr>
            <p:spPr bwMode="auto">
              <a:xfrm>
                <a:off x="3098800" y="4656138"/>
                <a:ext cx="606425" cy="165100"/>
              </a:xfrm>
              <a:custGeom>
                <a:avLst/>
                <a:gdLst>
                  <a:gd name="T0" fmla="*/ 382 w 382"/>
                  <a:gd name="T1" fmla="*/ 0 h 104"/>
                  <a:gd name="T2" fmla="*/ 0 w 382"/>
                  <a:gd name="T3" fmla="*/ 0 h 104"/>
                  <a:gd name="T4" fmla="*/ 0 w 382"/>
                  <a:gd name="T5" fmla="*/ 104 h 104"/>
                  <a:gd name="T6" fmla="*/ 382 w 382"/>
                  <a:gd name="T7" fmla="*/ 104 h 104"/>
                  <a:gd name="T8" fmla="*/ 382 w 382"/>
                  <a:gd name="T9" fmla="*/ 0 h 104"/>
                  <a:gd name="T10" fmla="*/ 126 w 382"/>
                  <a:gd name="T11" fmla="*/ 75 h 104"/>
                  <a:gd name="T12" fmla="*/ 31 w 382"/>
                  <a:gd name="T13" fmla="*/ 75 h 104"/>
                  <a:gd name="T14" fmla="*/ 31 w 382"/>
                  <a:gd name="T15" fmla="*/ 55 h 104"/>
                  <a:gd name="T16" fmla="*/ 126 w 382"/>
                  <a:gd name="T17" fmla="*/ 55 h 104"/>
                  <a:gd name="T18" fmla="*/ 126 w 382"/>
                  <a:gd name="T19" fmla="*/ 75 h 104"/>
                  <a:gd name="T20" fmla="*/ 126 w 382"/>
                  <a:gd name="T21" fmla="*/ 43 h 104"/>
                  <a:gd name="T22" fmla="*/ 31 w 382"/>
                  <a:gd name="T23" fmla="*/ 43 h 104"/>
                  <a:gd name="T24" fmla="*/ 31 w 382"/>
                  <a:gd name="T25" fmla="*/ 24 h 104"/>
                  <a:gd name="T26" fmla="*/ 126 w 382"/>
                  <a:gd name="T27" fmla="*/ 24 h 104"/>
                  <a:gd name="T28" fmla="*/ 126 w 382"/>
                  <a:gd name="T29" fmla="*/ 43 h 104"/>
                  <a:gd name="T30" fmla="*/ 188 w 382"/>
                  <a:gd name="T31" fmla="*/ 79 h 104"/>
                  <a:gd name="T32" fmla="*/ 158 w 382"/>
                  <a:gd name="T33" fmla="*/ 75 h 104"/>
                  <a:gd name="T34" fmla="*/ 158 w 382"/>
                  <a:gd name="T35" fmla="*/ 51 h 104"/>
                  <a:gd name="T36" fmla="*/ 188 w 382"/>
                  <a:gd name="T37" fmla="*/ 52 h 104"/>
                  <a:gd name="T38" fmla="*/ 188 w 382"/>
                  <a:gd name="T39" fmla="*/ 79 h 104"/>
                  <a:gd name="T40" fmla="*/ 188 w 382"/>
                  <a:gd name="T41" fmla="*/ 48 h 104"/>
                  <a:gd name="T42" fmla="*/ 158 w 382"/>
                  <a:gd name="T43" fmla="*/ 48 h 104"/>
                  <a:gd name="T44" fmla="*/ 158 w 382"/>
                  <a:gd name="T45" fmla="*/ 25 h 104"/>
                  <a:gd name="T46" fmla="*/ 188 w 382"/>
                  <a:gd name="T47" fmla="*/ 21 h 104"/>
                  <a:gd name="T48" fmla="*/ 188 w 382"/>
                  <a:gd name="T49" fmla="*/ 48 h 104"/>
                  <a:gd name="T50" fmla="*/ 229 w 382"/>
                  <a:gd name="T51" fmla="*/ 85 h 104"/>
                  <a:gd name="T52" fmla="*/ 191 w 382"/>
                  <a:gd name="T53" fmla="*/ 80 h 104"/>
                  <a:gd name="T54" fmla="*/ 191 w 382"/>
                  <a:gd name="T55" fmla="*/ 52 h 104"/>
                  <a:gd name="T56" fmla="*/ 229 w 382"/>
                  <a:gd name="T57" fmla="*/ 52 h 104"/>
                  <a:gd name="T58" fmla="*/ 229 w 382"/>
                  <a:gd name="T59" fmla="*/ 85 h 104"/>
                  <a:gd name="T60" fmla="*/ 229 w 382"/>
                  <a:gd name="T61" fmla="*/ 48 h 104"/>
                  <a:gd name="T62" fmla="*/ 191 w 382"/>
                  <a:gd name="T63" fmla="*/ 48 h 104"/>
                  <a:gd name="T64" fmla="*/ 191 w 382"/>
                  <a:gd name="T65" fmla="*/ 20 h 104"/>
                  <a:gd name="T66" fmla="*/ 229 w 382"/>
                  <a:gd name="T67" fmla="*/ 14 h 104"/>
                  <a:gd name="T68" fmla="*/ 229 w 382"/>
                  <a:gd name="T69" fmla="*/ 48 h 104"/>
                  <a:gd name="T70" fmla="*/ 352 w 382"/>
                  <a:gd name="T71" fmla="*/ 75 h 104"/>
                  <a:gd name="T72" fmla="*/ 258 w 382"/>
                  <a:gd name="T73" fmla="*/ 75 h 104"/>
                  <a:gd name="T74" fmla="*/ 258 w 382"/>
                  <a:gd name="T75" fmla="*/ 55 h 104"/>
                  <a:gd name="T76" fmla="*/ 352 w 382"/>
                  <a:gd name="T77" fmla="*/ 55 h 104"/>
                  <a:gd name="T78" fmla="*/ 352 w 382"/>
                  <a:gd name="T79" fmla="*/ 75 h 104"/>
                  <a:gd name="T80" fmla="*/ 352 w 382"/>
                  <a:gd name="T81" fmla="*/ 43 h 104"/>
                  <a:gd name="T82" fmla="*/ 258 w 382"/>
                  <a:gd name="T83" fmla="*/ 43 h 104"/>
                  <a:gd name="T84" fmla="*/ 258 w 382"/>
                  <a:gd name="T85" fmla="*/ 24 h 104"/>
                  <a:gd name="T86" fmla="*/ 352 w 382"/>
                  <a:gd name="T87" fmla="*/ 24 h 104"/>
                  <a:gd name="T88" fmla="*/ 352 w 382"/>
                  <a:gd name="T89" fmla="*/ 4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82" h="104">
                    <a:moveTo>
                      <a:pt x="382" y="0"/>
                    </a:moveTo>
                    <a:lnTo>
                      <a:pt x="0" y="0"/>
                    </a:lnTo>
                    <a:lnTo>
                      <a:pt x="0" y="104"/>
                    </a:lnTo>
                    <a:lnTo>
                      <a:pt x="382" y="104"/>
                    </a:lnTo>
                    <a:lnTo>
                      <a:pt x="382" y="0"/>
                    </a:lnTo>
                    <a:close/>
                    <a:moveTo>
                      <a:pt x="126" y="75"/>
                    </a:moveTo>
                    <a:lnTo>
                      <a:pt x="31" y="75"/>
                    </a:lnTo>
                    <a:lnTo>
                      <a:pt x="31" y="55"/>
                    </a:lnTo>
                    <a:lnTo>
                      <a:pt x="126" y="55"/>
                    </a:lnTo>
                    <a:lnTo>
                      <a:pt x="126" y="75"/>
                    </a:lnTo>
                    <a:close/>
                    <a:moveTo>
                      <a:pt x="126" y="43"/>
                    </a:moveTo>
                    <a:lnTo>
                      <a:pt x="31" y="43"/>
                    </a:lnTo>
                    <a:lnTo>
                      <a:pt x="31" y="24"/>
                    </a:lnTo>
                    <a:lnTo>
                      <a:pt x="126" y="24"/>
                    </a:lnTo>
                    <a:lnTo>
                      <a:pt x="126" y="43"/>
                    </a:lnTo>
                    <a:close/>
                    <a:moveTo>
                      <a:pt x="188" y="79"/>
                    </a:moveTo>
                    <a:lnTo>
                      <a:pt x="158" y="75"/>
                    </a:lnTo>
                    <a:lnTo>
                      <a:pt x="158" y="51"/>
                    </a:lnTo>
                    <a:lnTo>
                      <a:pt x="188" y="52"/>
                    </a:lnTo>
                    <a:lnTo>
                      <a:pt x="188" y="79"/>
                    </a:lnTo>
                    <a:close/>
                    <a:moveTo>
                      <a:pt x="188" y="48"/>
                    </a:moveTo>
                    <a:lnTo>
                      <a:pt x="158" y="48"/>
                    </a:lnTo>
                    <a:lnTo>
                      <a:pt x="158" y="25"/>
                    </a:lnTo>
                    <a:lnTo>
                      <a:pt x="188" y="21"/>
                    </a:lnTo>
                    <a:lnTo>
                      <a:pt x="188" y="48"/>
                    </a:lnTo>
                    <a:close/>
                    <a:moveTo>
                      <a:pt x="229" y="85"/>
                    </a:moveTo>
                    <a:lnTo>
                      <a:pt x="191" y="80"/>
                    </a:lnTo>
                    <a:lnTo>
                      <a:pt x="191" y="52"/>
                    </a:lnTo>
                    <a:lnTo>
                      <a:pt x="229" y="52"/>
                    </a:lnTo>
                    <a:lnTo>
                      <a:pt x="229" y="85"/>
                    </a:lnTo>
                    <a:close/>
                    <a:moveTo>
                      <a:pt x="229" y="48"/>
                    </a:moveTo>
                    <a:lnTo>
                      <a:pt x="191" y="48"/>
                    </a:lnTo>
                    <a:lnTo>
                      <a:pt x="191" y="20"/>
                    </a:lnTo>
                    <a:lnTo>
                      <a:pt x="229" y="14"/>
                    </a:lnTo>
                    <a:lnTo>
                      <a:pt x="229" y="48"/>
                    </a:lnTo>
                    <a:close/>
                    <a:moveTo>
                      <a:pt x="352" y="75"/>
                    </a:moveTo>
                    <a:lnTo>
                      <a:pt x="258" y="75"/>
                    </a:lnTo>
                    <a:lnTo>
                      <a:pt x="258" y="55"/>
                    </a:lnTo>
                    <a:lnTo>
                      <a:pt x="352" y="55"/>
                    </a:lnTo>
                    <a:lnTo>
                      <a:pt x="352" y="75"/>
                    </a:lnTo>
                    <a:close/>
                    <a:moveTo>
                      <a:pt x="352" y="43"/>
                    </a:moveTo>
                    <a:lnTo>
                      <a:pt x="258" y="43"/>
                    </a:lnTo>
                    <a:lnTo>
                      <a:pt x="258" y="24"/>
                    </a:lnTo>
                    <a:lnTo>
                      <a:pt x="352" y="24"/>
                    </a:lnTo>
                    <a:lnTo>
                      <a:pt x="352"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grpSp>
      </p:grpSp>
      <p:grpSp>
        <p:nvGrpSpPr>
          <p:cNvPr id="167" name="Group 166"/>
          <p:cNvGrpSpPr/>
          <p:nvPr/>
        </p:nvGrpSpPr>
        <p:grpSpPr>
          <a:xfrm>
            <a:off x="-1341706" y="4653493"/>
            <a:ext cx="10505111" cy="1705313"/>
            <a:chOff x="332509" y="4525375"/>
            <a:chExt cx="11784682" cy="1913028"/>
          </a:xfrm>
        </p:grpSpPr>
        <p:sp>
          <p:nvSpPr>
            <p:cNvPr id="168" name="Freeform 11"/>
            <p:cNvSpPr>
              <a:spLocks/>
            </p:cNvSpPr>
            <p:nvPr/>
          </p:nvSpPr>
          <p:spPr bwMode="auto">
            <a:xfrm>
              <a:off x="332509" y="4525375"/>
              <a:ext cx="11784682" cy="1126545"/>
            </a:xfrm>
            <a:custGeom>
              <a:avLst/>
              <a:gdLst>
                <a:gd name="T0" fmla="*/ 4354 w 4354"/>
                <a:gd name="T1" fmla="*/ 350 h 1419"/>
                <a:gd name="T2" fmla="*/ 2721 w 4354"/>
                <a:gd name="T3" fmla="*/ 0 h 1419"/>
                <a:gd name="T4" fmla="*/ 1602 w 4354"/>
                <a:gd name="T5" fmla="*/ 0 h 1419"/>
                <a:gd name="T6" fmla="*/ 0 w 4354"/>
                <a:gd name="T7" fmla="*/ 350 h 1419"/>
                <a:gd name="T8" fmla="*/ 0 w 4354"/>
                <a:gd name="T9" fmla="*/ 1419 h 1419"/>
                <a:gd name="T10" fmla="*/ 4354 w 4354"/>
                <a:gd name="T11" fmla="*/ 1419 h 1419"/>
                <a:gd name="T12" fmla="*/ 4354 w 4354"/>
                <a:gd name="T13" fmla="*/ 350 h 1419"/>
                <a:gd name="connsiteX0" fmla="*/ 10000 w 10000"/>
                <a:gd name="connsiteY0" fmla="*/ 2467 h 10000"/>
                <a:gd name="connsiteX1" fmla="*/ 6249 w 10000"/>
                <a:gd name="connsiteY1" fmla="*/ 0 h 10000"/>
                <a:gd name="connsiteX2" fmla="*/ 3679 w 10000"/>
                <a:gd name="connsiteY2" fmla="*/ 0 h 10000"/>
                <a:gd name="connsiteX3" fmla="*/ 0 w 10000"/>
                <a:gd name="connsiteY3" fmla="*/ 2467 h 10000"/>
                <a:gd name="connsiteX4" fmla="*/ 0 w 10000"/>
                <a:gd name="connsiteY4" fmla="*/ 10000 h 10000"/>
                <a:gd name="connsiteX5" fmla="*/ 9990 w 10000"/>
                <a:gd name="connsiteY5" fmla="*/ 6253 h 10000"/>
                <a:gd name="connsiteX6" fmla="*/ 10000 w 10000"/>
                <a:gd name="connsiteY6" fmla="*/ 2467 h 10000"/>
                <a:gd name="connsiteX0" fmla="*/ 10000 w 10000"/>
                <a:gd name="connsiteY0" fmla="*/ 2467 h 10000"/>
                <a:gd name="connsiteX1" fmla="*/ 6249 w 10000"/>
                <a:gd name="connsiteY1" fmla="*/ 0 h 10000"/>
                <a:gd name="connsiteX2" fmla="*/ 3679 w 10000"/>
                <a:gd name="connsiteY2" fmla="*/ 0 h 10000"/>
                <a:gd name="connsiteX3" fmla="*/ 0 w 10000"/>
                <a:gd name="connsiteY3" fmla="*/ 2467 h 10000"/>
                <a:gd name="connsiteX4" fmla="*/ 0 w 10000"/>
                <a:gd name="connsiteY4" fmla="*/ 10000 h 10000"/>
                <a:gd name="connsiteX5" fmla="*/ 9997 w 10000"/>
                <a:gd name="connsiteY5" fmla="*/ 5211 h 10000"/>
                <a:gd name="connsiteX6" fmla="*/ 10000 w 10000"/>
                <a:gd name="connsiteY6" fmla="*/ 2467 h 10000"/>
                <a:gd name="connsiteX0" fmla="*/ 10000 w 10000"/>
                <a:gd name="connsiteY0" fmla="*/ 2467 h 10000"/>
                <a:gd name="connsiteX1" fmla="*/ 6249 w 10000"/>
                <a:gd name="connsiteY1" fmla="*/ 0 h 10000"/>
                <a:gd name="connsiteX2" fmla="*/ 3679 w 10000"/>
                <a:gd name="connsiteY2" fmla="*/ 0 h 10000"/>
                <a:gd name="connsiteX3" fmla="*/ 0 w 10000"/>
                <a:gd name="connsiteY3" fmla="*/ 2467 h 10000"/>
                <a:gd name="connsiteX4" fmla="*/ 0 w 10000"/>
                <a:gd name="connsiteY4" fmla="*/ 10000 h 10000"/>
                <a:gd name="connsiteX5" fmla="*/ 9994 w 10000"/>
                <a:gd name="connsiteY5" fmla="*/ 9164 h 10000"/>
                <a:gd name="connsiteX6" fmla="*/ 10000 w 10000"/>
                <a:gd name="connsiteY6" fmla="*/ 2467 h 10000"/>
                <a:gd name="connsiteX0" fmla="*/ 10000 w 10000"/>
                <a:gd name="connsiteY0" fmla="*/ 2467 h 9164"/>
                <a:gd name="connsiteX1" fmla="*/ 6249 w 10000"/>
                <a:gd name="connsiteY1" fmla="*/ 0 h 9164"/>
                <a:gd name="connsiteX2" fmla="*/ 3679 w 10000"/>
                <a:gd name="connsiteY2" fmla="*/ 0 h 9164"/>
                <a:gd name="connsiteX3" fmla="*/ 0 w 10000"/>
                <a:gd name="connsiteY3" fmla="*/ 2467 h 9164"/>
                <a:gd name="connsiteX4" fmla="*/ 20 w 10000"/>
                <a:gd name="connsiteY4" fmla="*/ 7956 h 9164"/>
                <a:gd name="connsiteX5" fmla="*/ 9994 w 10000"/>
                <a:gd name="connsiteY5" fmla="*/ 9164 h 9164"/>
                <a:gd name="connsiteX6" fmla="*/ 10000 w 10000"/>
                <a:gd name="connsiteY6" fmla="*/ 2467 h 9164"/>
                <a:gd name="connsiteX0" fmla="*/ 10000 w 10000"/>
                <a:gd name="connsiteY0" fmla="*/ 2692 h 10022"/>
                <a:gd name="connsiteX1" fmla="*/ 6249 w 10000"/>
                <a:gd name="connsiteY1" fmla="*/ 0 h 10022"/>
                <a:gd name="connsiteX2" fmla="*/ 3679 w 10000"/>
                <a:gd name="connsiteY2" fmla="*/ 0 h 10022"/>
                <a:gd name="connsiteX3" fmla="*/ 0 w 10000"/>
                <a:gd name="connsiteY3" fmla="*/ 2692 h 10022"/>
                <a:gd name="connsiteX4" fmla="*/ 7 w 10000"/>
                <a:gd name="connsiteY4" fmla="*/ 10022 h 10022"/>
                <a:gd name="connsiteX5" fmla="*/ 9994 w 10000"/>
                <a:gd name="connsiteY5" fmla="*/ 10000 h 10022"/>
                <a:gd name="connsiteX6" fmla="*/ 10000 w 10000"/>
                <a:gd name="connsiteY6" fmla="*/ 2692 h 10022"/>
                <a:gd name="connsiteX0" fmla="*/ 10000 w 10000"/>
                <a:gd name="connsiteY0" fmla="*/ 2692 h 10000"/>
                <a:gd name="connsiteX1" fmla="*/ 6249 w 10000"/>
                <a:gd name="connsiteY1" fmla="*/ 0 h 10000"/>
                <a:gd name="connsiteX2" fmla="*/ 3679 w 10000"/>
                <a:gd name="connsiteY2" fmla="*/ 0 h 10000"/>
                <a:gd name="connsiteX3" fmla="*/ 0 w 10000"/>
                <a:gd name="connsiteY3" fmla="*/ 2692 h 10000"/>
                <a:gd name="connsiteX4" fmla="*/ 9994 w 10000"/>
                <a:gd name="connsiteY4" fmla="*/ 10000 h 10000"/>
                <a:gd name="connsiteX5" fmla="*/ 10000 w 10000"/>
                <a:gd name="connsiteY5" fmla="*/ 2692 h 10000"/>
                <a:gd name="connsiteX0" fmla="*/ 10000 w 10000"/>
                <a:gd name="connsiteY0" fmla="*/ 2692 h 2692"/>
                <a:gd name="connsiteX1" fmla="*/ 6249 w 10000"/>
                <a:gd name="connsiteY1" fmla="*/ 0 h 2692"/>
                <a:gd name="connsiteX2" fmla="*/ 3679 w 10000"/>
                <a:gd name="connsiteY2" fmla="*/ 0 h 2692"/>
                <a:gd name="connsiteX3" fmla="*/ 0 w 10000"/>
                <a:gd name="connsiteY3" fmla="*/ 2692 h 2692"/>
                <a:gd name="connsiteX4" fmla="*/ 10000 w 10000"/>
                <a:gd name="connsiteY4" fmla="*/ 2692 h 2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2692">
                  <a:moveTo>
                    <a:pt x="10000" y="2692"/>
                  </a:moveTo>
                  <a:lnTo>
                    <a:pt x="6249" y="0"/>
                  </a:lnTo>
                  <a:lnTo>
                    <a:pt x="3679" y="0"/>
                  </a:lnTo>
                  <a:lnTo>
                    <a:pt x="0" y="2692"/>
                  </a:lnTo>
                  <a:cubicBezTo>
                    <a:pt x="1053" y="3141"/>
                    <a:pt x="8959" y="3141"/>
                    <a:pt x="10000" y="2692"/>
                  </a:cubicBezTo>
                  <a:close/>
                </a:path>
              </a:pathLst>
            </a:custGeom>
            <a:gradFill>
              <a:gsLst>
                <a:gs pos="0">
                  <a:schemeClr val="bg1">
                    <a:lumMod val="13000"/>
                    <a:lumOff val="87000"/>
                  </a:schemeClr>
                </a:gs>
                <a:gs pos="50000">
                  <a:schemeClr val="bg1">
                    <a:alpha val="0"/>
                    <a:lumMod val="0"/>
                    <a:lumOff val="100000"/>
                  </a:schemeClr>
                </a:gs>
              </a:gsLst>
              <a:lin ang="5400000" scaled="0"/>
            </a:gradFill>
            <a:ln>
              <a:noFill/>
            </a:ln>
          </p:spPr>
          <p:txBody>
            <a:bodyPr vert="horz" wrap="square" lIns="91440" tIns="45720" rIns="91440" bIns="45720" numCol="1" anchor="t" anchorCtr="0" compatLnSpc="1">
              <a:prstTxWarp prst="textNoShape">
                <a:avLst/>
              </a:prstTxWarp>
            </a:bodyPr>
            <a:lstStyle/>
            <a:p>
              <a:pPr algn="ctr" defTabSz="1088291"/>
              <a:endParaRPr lang="en-US" dirty="0">
                <a:solidFill>
                  <a:srgbClr val="FFFFFF"/>
                </a:solidFill>
                <a:latin typeface="Arial"/>
              </a:endParaRPr>
            </a:p>
          </p:txBody>
        </p:sp>
        <p:grpSp>
          <p:nvGrpSpPr>
            <p:cNvPr id="169" name="Group 168"/>
            <p:cNvGrpSpPr/>
            <p:nvPr/>
          </p:nvGrpSpPr>
          <p:grpSpPr>
            <a:xfrm>
              <a:off x="7911226" y="5022543"/>
              <a:ext cx="1664988" cy="966091"/>
              <a:chOff x="7870243" y="5024458"/>
              <a:chExt cx="1664988" cy="966091"/>
            </a:xfrm>
          </p:grpSpPr>
          <p:sp>
            <p:nvSpPr>
              <p:cNvPr id="326" name="Oval 325"/>
              <p:cNvSpPr/>
              <p:nvPr/>
            </p:nvSpPr>
            <p:spPr bwMode="auto">
              <a:xfrm>
                <a:off x="8569140" y="5024458"/>
                <a:ext cx="966091" cy="966091"/>
              </a:xfrm>
              <a:prstGeom prst="ellipse">
                <a:avLst/>
              </a:prstGeom>
              <a:solidFill>
                <a:schemeClr val="tx2"/>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endParaRPr lang="en-US" dirty="0">
                  <a:solidFill>
                    <a:srgbClr val="FFFFFF"/>
                  </a:solidFill>
                  <a:latin typeface="Arial" charset="0"/>
                  <a:cs typeface="Arial" charset="0"/>
                </a:endParaRPr>
              </a:p>
            </p:txBody>
          </p:sp>
          <p:sp>
            <p:nvSpPr>
              <p:cNvPr id="327" name="Oval 326"/>
              <p:cNvSpPr/>
              <p:nvPr/>
            </p:nvSpPr>
            <p:spPr bwMode="auto">
              <a:xfrm>
                <a:off x="8204073" y="5163477"/>
                <a:ext cx="627462" cy="627462"/>
              </a:xfrm>
              <a:prstGeom prst="ellipse">
                <a:avLst/>
              </a:prstGeom>
              <a:solidFill>
                <a:schemeClr val="tx2"/>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lnSpcReduction="10000"/>
              </a:bodyPr>
              <a:lstStyle/>
              <a:p>
                <a:pPr algn="ctr" defTabSz="1461590" fontAlgn="base">
                  <a:spcBef>
                    <a:spcPct val="0"/>
                  </a:spcBef>
                  <a:spcAft>
                    <a:spcPct val="0"/>
                  </a:spcAft>
                </a:pPr>
                <a:endParaRPr lang="en-US" dirty="0">
                  <a:solidFill>
                    <a:srgbClr val="FFFFFF"/>
                  </a:solidFill>
                  <a:latin typeface="Arial" charset="0"/>
                  <a:cs typeface="Arial" charset="0"/>
                </a:endParaRPr>
              </a:p>
            </p:txBody>
          </p:sp>
          <p:sp>
            <p:nvSpPr>
              <p:cNvPr id="328" name="Oval 327"/>
              <p:cNvSpPr/>
              <p:nvPr/>
            </p:nvSpPr>
            <p:spPr bwMode="auto">
              <a:xfrm>
                <a:off x="7870243" y="5292555"/>
                <a:ext cx="697993" cy="697993"/>
              </a:xfrm>
              <a:prstGeom prst="ellipse">
                <a:avLst/>
              </a:prstGeom>
              <a:solidFill>
                <a:schemeClr val="tx2"/>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endParaRPr lang="en-US" dirty="0">
                  <a:solidFill>
                    <a:srgbClr val="FFFFFF"/>
                  </a:solidFill>
                  <a:latin typeface="Arial" charset="0"/>
                  <a:cs typeface="Arial" charset="0"/>
                </a:endParaRPr>
              </a:p>
            </p:txBody>
          </p:sp>
          <p:sp>
            <p:nvSpPr>
              <p:cNvPr id="329" name="Rectangle 328"/>
              <p:cNvSpPr/>
              <p:nvPr/>
            </p:nvSpPr>
            <p:spPr bwMode="auto">
              <a:xfrm>
                <a:off x="8204073" y="5651920"/>
                <a:ext cx="880106" cy="338628"/>
              </a:xfrm>
              <a:prstGeom prst="rect">
                <a:avLst/>
              </a:prstGeom>
              <a:solidFill>
                <a:schemeClr val="tx2"/>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fontScale="92500" lnSpcReduction="10000"/>
              </a:bodyPr>
              <a:lstStyle/>
              <a:p>
                <a:pPr algn="ctr" defTabSz="1461590" fontAlgn="base">
                  <a:spcBef>
                    <a:spcPct val="0"/>
                  </a:spcBef>
                  <a:spcAft>
                    <a:spcPct val="0"/>
                  </a:spcAft>
                </a:pPr>
                <a:endParaRPr lang="en-US" sz="1200" dirty="0">
                  <a:solidFill>
                    <a:srgbClr val="FFFFFF"/>
                  </a:solidFill>
                  <a:latin typeface="Arial" charset="0"/>
                  <a:cs typeface="Arial" charset="0"/>
                </a:endParaRPr>
              </a:p>
            </p:txBody>
          </p:sp>
        </p:grpSp>
        <p:grpSp>
          <p:nvGrpSpPr>
            <p:cNvPr id="170" name="Group 169"/>
            <p:cNvGrpSpPr/>
            <p:nvPr/>
          </p:nvGrpSpPr>
          <p:grpSpPr>
            <a:xfrm>
              <a:off x="2536147" y="4842757"/>
              <a:ext cx="6838592" cy="1595646"/>
              <a:chOff x="2536147" y="4842757"/>
              <a:chExt cx="6838592" cy="1595646"/>
            </a:xfrm>
          </p:grpSpPr>
          <p:pic>
            <p:nvPicPr>
              <p:cNvPr id="171" name="Picture 170" descr="Cloud.png"/>
              <p:cNvPicPr>
                <a:picLocks noChangeAspect="1"/>
              </p:cNvPicPr>
              <p:nvPr/>
            </p:nvPicPr>
            <p:blipFill>
              <a:blip r:embed="rId3" cstate="print">
                <a:duotone>
                  <a:prstClr val="black"/>
                  <a:schemeClr val="tx2">
                    <a:tint val="45000"/>
                    <a:satMod val="400000"/>
                  </a:schemeClr>
                </a:duotone>
                <a:extLst>
                  <a:ext uri="{28A0092B-C50C-407E-A947-70E740481C1C}">
                    <a14:useLocalDpi xmlns:a14="http://schemas.microsoft.com/office/drawing/2010/main" val="0"/>
                  </a:ext>
                </a:extLst>
              </a:blip>
              <a:stretch>
                <a:fillRect/>
              </a:stretch>
            </p:blipFill>
            <p:spPr>
              <a:xfrm>
                <a:off x="2536147" y="4984511"/>
                <a:ext cx="1706469" cy="1014886"/>
              </a:xfrm>
              <a:prstGeom prst="rect">
                <a:avLst/>
              </a:prstGeom>
            </p:spPr>
          </p:pic>
          <p:sp>
            <p:nvSpPr>
              <p:cNvPr id="172" name="TextBox 171"/>
              <p:cNvSpPr txBox="1"/>
              <p:nvPr/>
            </p:nvSpPr>
            <p:spPr>
              <a:xfrm>
                <a:off x="3720342" y="6024085"/>
                <a:ext cx="4633880" cy="414318"/>
              </a:xfrm>
              <a:prstGeom prst="rect">
                <a:avLst/>
              </a:prstGeom>
              <a:noFill/>
            </p:spPr>
            <p:txBody>
              <a:bodyPr wrap="square" rtlCol="0">
                <a:spAutoFit/>
              </a:bodyPr>
              <a:lstStyle/>
              <a:p>
                <a:pPr algn="ctr" defTabSz="1088291"/>
                <a:r>
                  <a:rPr lang="en-US" b="1" dirty="0">
                    <a:solidFill>
                      <a:srgbClr val="326195">
                        <a:lumMod val="75000"/>
                      </a:srgbClr>
                    </a:solidFill>
                    <a:latin typeface="Arial"/>
                  </a:rPr>
                  <a:t>Distributed App Infrastructure</a:t>
                </a:r>
              </a:p>
            </p:txBody>
          </p:sp>
          <p:sp>
            <p:nvSpPr>
              <p:cNvPr id="173" name="TextBox 172"/>
              <p:cNvSpPr txBox="1"/>
              <p:nvPr/>
            </p:nvSpPr>
            <p:spPr>
              <a:xfrm>
                <a:off x="2739812" y="5199695"/>
                <a:ext cx="1364519" cy="725057"/>
              </a:xfrm>
              <a:prstGeom prst="rect">
                <a:avLst/>
              </a:prstGeom>
              <a:noFill/>
            </p:spPr>
            <p:txBody>
              <a:bodyPr wrap="square" rtlCol="0">
                <a:spAutoFit/>
              </a:bodyPr>
              <a:lstStyle/>
              <a:p>
                <a:pPr algn="ctr" defTabSz="1088291"/>
                <a:r>
                  <a:rPr lang="en-US" dirty="0">
                    <a:solidFill>
                      <a:srgbClr val="414141">
                        <a:lumMod val="60000"/>
                        <a:lumOff val="40000"/>
                      </a:srgbClr>
                    </a:solidFill>
                    <a:latin typeface="Arial"/>
                  </a:rPr>
                  <a:t>Public Cloud</a:t>
                </a:r>
              </a:p>
            </p:txBody>
          </p:sp>
          <p:grpSp>
            <p:nvGrpSpPr>
              <p:cNvPr id="174" name="Group 173"/>
              <p:cNvGrpSpPr/>
              <p:nvPr/>
            </p:nvGrpSpPr>
            <p:grpSpPr>
              <a:xfrm>
                <a:off x="5529029" y="4842757"/>
                <a:ext cx="929857" cy="642572"/>
                <a:chOff x="4958128" y="5171315"/>
                <a:chExt cx="1194411" cy="785353"/>
              </a:xfrm>
            </p:grpSpPr>
            <p:grpSp>
              <p:nvGrpSpPr>
                <p:cNvPr id="177" name="Group 176"/>
                <p:cNvGrpSpPr/>
                <p:nvPr/>
              </p:nvGrpSpPr>
              <p:grpSpPr>
                <a:xfrm>
                  <a:off x="4958128" y="5173213"/>
                  <a:ext cx="245160" cy="783455"/>
                  <a:chOff x="4603750" y="2528888"/>
                  <a:chExt cx="439738" cy="2043113"/>
                </a:xfrm>
              </p:grpSpPr>
              <p:sp>
                <p:nvSpPr>
                  <p:cNvPr id="226" name="Freeform 192"/>
                  <p:cNvSpPr>
                    <a:spLocks noEditPoints="1"/>
                  </p:cNvSpPr>
                  <p:nvPr/>
                </p:nvSpPr>
                <p:spPr bwMode="auto">
                  <a:xfrm>
                    <a:off x="4652962" y="2573338"/>
                    <a:ext cx="346075" cy="1954213"/>
                  </a:xfrm>
                  <a:custGeom>
                    <a:avLst/>
                    <a:gdLst>
                      <a:gd name="T0" fmla="*/ 89 w 92"/>
                      <a:gd name="T1" fmla="*/ 521 h 521"/>
                      <a:gd name="T2" fmla="*/ 92 w 92"/>
                      <a:gd name="T3" fmla="*/ 3 h 521"/>
                      <a:gd name="T4" fmla="*/ 3 w 92"/>
                      <a:gd name="T5" fmla="*/ 0 h 521"/>
                      <a:gd name="T6" fmla="*/ 0 w 92"/>
                      <a:gd name="T7" fmla="*/ 517 h 521"/>
                      <a:gd name="T8" fmla="*/ 84 w 92"/>
                      <a:gd name="T9" fmla="*/ 295 h 521"/>
                      <a:gd name="T10" fmla="*/ 48 w 92"/>
                      <a:gd name="T11" fmla="*/ 347 h 521"/>
                      <a:gd name="T12" fmla="*/ 84 w 92"/>
                      <a:gd name="T13" fmla="*/ 295 h 521"/>
                      <a:gd name="T14" fmla="*/ 84 w 92"/>
                      <a:gd name="T15" fmla="*/ 231 h 521"/>
                      <a:gd name="T16" fmla="*/ 48 w 92"/>
                      <a:gd name="T17" fmla="*/ 179 h 521"/>
                      <a:gd name="T18" fmla="*/ 84 w 92"/>
                      <a:gd name="T19" fmla="*/ 114 h 521"/>
                      <a:gd name="T20" fmla="*/ 48 w 92"/>
                      <a:gd name="T21" fmla="*/ 62 h 521"/>
                      <a:gd name="T22" fmla="*/ 84 w 92"/>
                      <a:gd name="T23" fmla="*/ 114 h 521"/>
                      <a:gd name="T24" fmla="*/ 7 w 92"/>
                      <a:gd name="T25" fmla="*/ 114 h 521"/>
                      <a:gd name="T26" fmla="*/ 42 w 92"/>
                      <a:gd name="T27" fmla="*/ 62 h 521"/>
                      <a:gd name="T28" fmla="*/ 84 w 92"/>
                      <a:gd name="T29" fmla="*/ 120 h 521"/>
                      <a:gd name="T30" fmla="*/ 7 w 92"/>
                      <a:gd name="T31" fmla="*/ 172 h 521"/>
                      <a:gd name="T32" fmla="*/ 84 w 92"/>
                      <a:gd name="T33" fmla="*/ 120 h 521"/>
                      <a:gd name="T34" fmla="*/ 42 w 92"/>
                      <a:gd name="T35" fmla="*/ 231 h 521"/>
                      <a:gd name="T36" fmla="*/ 7 w 92"/>
                      <a:gd name="T37" fmla="*/ 179 h 521"/>
                      <a:gd name="T38" fmla="*/ 84 w 92"/>
                      <a:gd name="T39" fmla="*/ 237 h 521"/>
                      <a:gd name="T40" fmla="*/ 7 w 92"/>
                      <a:gd name="T41" fmla="*/ 289 h 521"/>
                      <a:gd name="T42" fmla="*/ 84 w 92"/>
                      <a:gd name="T43" fmla="*/ 237 h 521"/>
                      <a:gd name="T44" fmla="*/ 42 w 92"/>
                      <a:gd name="T45" fmla="*/ 347 h 521"/>
                      <a:gd name="T46" fmla="*/ 7 w 92"/>
                      <a:gd name="T47" fmla="*/ 295 h 521"/>
                      <a:gd name="T48" fmla="*/ 84 w 92"/>
                      <a:gd name="T49" fmla="*/ 353 h 521"/>
                      <a:gd name="T50" fmla="*/ 7 w 92"/>
                      <a:gd name="T51" fmla="*/ 405 h 521"/>
                      <a:gd name="T52" fmla="*/ 84 w 92"/>
                      <a:gd name="T53" fmla="*/ 353 h 521"/>
                      <a:gd name="T54" fmla="*/ 42 w 92"/>
                      <a:gd name="T55" fmla="*/ 411 h 521"/>
                      <a:gd name="T56" fmla="*/ 7 w 92"/>
                      <a:gd name="T57" fmla="*/ 463 h 521"/>
                      <a:gd name="T58" fmla="*/ 48 w 92"/>
                      <a:gd name="T59" fmla="*/ 411 h 521"/>
                      <a:gd name="T60" fmla="*/ 84 w 92"/>
                      <a:gd name="T61" fmla="*/ 463 h 521"/>
                      <a:gd name="T62" fmla="*/ 48 w 92"/>
                      <a:gd name="T63" fmla="*/ 411 h 521"/>
                      <a:gd name="T64" fmla="*/ 84 w 92"/>
                      <a:gd name="T65" fmla="*/ 513 h 521"/>
                      <a:gd name="T66" fmla="*/ 62 w 92"/>
                      <a:gd name="T67" fmla="*/ 513 h 521"/>
                      <a:gd name="T68" fmla="*/ 21 w 92"/>
                      <a:gd name="T69" fmla="*/ 513 h 521"/>
                      <a:gd name="T70" fmla="*/ 7 w 92"/>
                      <a:gd name="T71" fmla="*/ 499 h 521"/>
                      <a:gd name="T72" fmla="*/ 7 w 92"/>
                      <a:gd name="T73" fmla="*/ 469 h 521"/>
                      <a:gd name="T74" fmla="*/ 84 w 92"/>
                      <a:gd name="T75" fmla="*/ 491 h 521"/>
                      <a:gd name="T76" fmla="*/ 7 w 92"/>
                      <a:gd name="T77" fmla="*/ 22 h 521"/>
                      <a:gd name="T78" fmla="*/ 21 w 92"/>
                      <a:gd name="T79" fmla="*/ 8 h 521"/>
                      <a:gd name="T80" fmla="*/ 62 w 92"/>
                      <a:gd name="T81" fmla="*/ 8 h 521"/>
                      <a:gd name="T82" fmla="*/ 84 w 92"/>
                      <a:gd name="T83" fmla="*/ 8 h 521"/>
                      <a:gd name="T84" fmla="*/ 84 w 92"/>
                      <a:gd name="T85" fmla="*/ 30 h 521"/>
                      <a:gd name="T86" fmla="*/ 7 w 92"/>
                      <a:gd name="T87" fmla="*/ 56 h 521"/>
                      <a:gd name="T88" fmla="*/ 7 w 92"/>
                      <a:gd name="T89" fmla="*/ 22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2" h="521">
                        <a:moveTo>
                          <a:pt x="3" y="521"/>
                        </a:moveTo>
                        <a:cubicBezTo>
                          <a:pt x="89" y="521"/>
                          <a:pt x="89" y="521"/>
                          <a:pt x="89" y="521"/>
                        </a:cubicBezTo>
                        <a:cubicBezTo>
                          <a:pt x="90" y="521"/>
                          <a:pt x="92" y="519"/>
                          <a:pt x="92" y="517"/>
                        </a:cubicBezTo>
                        <a:cubicBezTo>
                          <a:pt x="92" y="3"/>
                          <a:pt x="92" y="3"/>
                          <a:pt x="92" y="3"/>
                        </a:cubicBezTo>
                        <a:cubicBezTo>
                          <a:pt x="92" y="2"/>
                          <a:pt x="90" y="0"/>
                          <a:pt x="89" y="0"/>
                        </a:cubicBezTo>
                        <a:cubicBezTo>
                          <a:pt x="3" y="0"/>
                          <a:pt x="3" y="0"/>
                          <a:pt x="3" y="0"/>
                        </a:cubicBezTo>
                        <a:cubicBezTo>
                          <a:pt x="1" y="0"/>
                          <a:pt x="0" y="2"/>
                          <a:pt x="0" y="3"/>
                        </a:cubicBezTo>
                        <a:cubicBezTo>
                          <a:pt x="0" y="517"/>
                          <a:pt x="0" y="517"/>
                          <a:pt x="0" y="517"/>
                        </a:cubicBezTo>
                        <a:cubicBezTo>
                          <a:pt x="0" y="519"/>
                          <a:pt x="1" y="521"/>
                          <a:pt x="3" y="521"/>
                        </a:cubicBezTo>
                        <a:close/>
                        <a:moveTo>
                          <a:pt x="84" y="295"/>
                        </a:moveTo>
                        <a:cubicBezTo>
                          <a:pt x="84" y="347"/>
                          <a:pt x="84" y="347"/>
                          <a:pt x="84" y="347"/>
                        </a:cubicBezTo>
                        <a:cubicBezTo>
                          <a:pt x="48" y="347"/>
                          <a:pt x="48" y="347"/>
                          <a:pt x="48" y="347"/>
                        </a:cubicBezTo>
                        <a:cubicBezTo>
                          <a:pt x="48" y="295"/>
                          <a:pt x="48" y="295"/>
                          <a:pt x="48" y="295"/>
                        </a:cubicBezTo>
                        <a:lnTo>
                          <a:pt x="84" y="295"/>
                        </a:lnTo>
                        <a:close/>
                        <a:moveTo>
                          <a:pt x="84" y="179"/>
                        </a:moveTo>
                        <a:cubicBezTo>
                          <a:pt x="84" y="231"/>
                          <a:pt x="84" y="231"/>
                          <a:pt x="84" y="231"/>
                        </a:cubicBezTo>
                        <a:cubicBezTo>
                          <a:pt x="48" y="231"/>
                          <a:pt x="48" y="231"/>
                          <a:pt x="48" y="231"/>
                        </a:cubicBezTo>
                        <a:cubicBezTo>
                          <a:pt x="48" y="179"/>
                          <a:pt x="48" y="179"/>
                          <a:pt x="48" y="179"/>
                        </a:cubicBezTo>
                        <a:lnTo>
                          <a:pt x="84" y="179"/>
                        </a:lnTo>
                        <a:close/>
                        <a:moveTo>
                          <a:pt x="84" y="114"/>
                        </a:moveTo>
                        <a:cubicBezTo>
                          <a:pt x="48" y="114"/>
                          <a:pt x="48" y="114"/>
                          <a:pt x="48" y="114"/>
                        </a:cubicBezTo>
                        <a:cubicBezTo>
                          <a:pt x="48" y="62"/>
                          <a:pt x="48" y="62"/>
                          <a:pt x="48" y="62"/>
                        </a:cubicBezTo>
                        <a:cubicBezTo>
                          <a:pt x="84" y="62"/>
                          <a:pt x="84" y="62"/>
                          <a:pt x="84" y="62"/>
                        </a:cubicBezTo>
                        <a:lnTo>
                          <a:pt x="84" y="114"/>
                        </a:lnTo>
                        <a:close/>
                        <a:moveTo>
                          <a:pt x="42" y="114"/>
                        </a:moveTo>
                        <a:cubicBezTo>
                          <a:pt x="7" y="114"/>
                          <a:pt x="7" y="114"/>
                          <a:pt x="7" y="114"/>
                        </a:cubicBezTo>
                        <a:cubicBezTo>
                          <a:pt x="7" y="62"/>
                          <a:pt x="7" y="62"/>
                          <a:pt x="7" y="62"/>
                        </a:cubicBezTo>
                        <a:cubicBezTo>
                          <a:pt x="42" y="62"/>
                          <a:pt x="42" y="62"/>
                          <a:pt x="42" y="62"/>
                        </a:cubicBezTo>
                        <a:lnTo>
                          <a:pt x="42" y="114"/>
                        </a:lnTo>
                        <a:close/>
                        <a:moveTo>
                          <a:pt x="84" y="120"/>
                        </a:moveTo>
                        <a:cubicBezTo>
                          <a:pt x="84" y="172"/>
                          <a:pt x="84" y="172"/>
                          <a:pt x="84" y="172"/>
                        </a:cubicBezTo>
                        <a:cubicBezTo>
                          <a:pt x="7" y="172"/>
                          <a:pt x="7" y="172"/>
                          <a:pt x="7" y="172"/>
                        </a:cubicBezTo>
                        <a:cubicBezTo>
                          <a:pt x="7" y="120"/>
                          <a:pt x="7" y="120"/>
                          <a:pt x="7" y="120"/>
                        </a:cubicBezTo>
                        <a:lnTo>
                          <a:pt x="84" y="120"/>
                        </a:lnTo>
                        <a:close/>
                        <a:moveTo>
                          <a:pt x="42" y="179"/>
                        </a:moveTo>
                        <a:cubicBezTo>
                          <a:pt x="42" y="231"/>
                          <a:pt x="42" y="231"/>
                          <a:pt x="42" y="231"/>
                        </a:cubicBezTo>
                        <a:cubicBezTo>
                          <a:pt x="7" y="231"/>
                          <a:pt x="7" y="231"/>
                          <a:pt x="7" y="231"/>
                        </a:cubicBezTo>
                        <a:cubicBezTo>
                          <a:pt x="7" y="179"/>
                          <a:pt x="7" y="179"/>
                          <a:pt x="7" y="179"/>
                        </a:cubicBezTo>
                        <a:lnTo>
                          <a:pt x="42" y="179"/>
                        </a:lnTo>
                        <a:close/>
                        <a:moveTo>
                          <a:pt x="84" y="237"/>
                        </a:moveTo>
                        <a:cubicBezTo>
                          <a:pt x="84" y="289"/>
                          <a:pt x="84" y="289"/>
                          <a:pt x="84" y="289"/>
                        </a:cubicBezTo>
                        <a:cubicBezTo>
                          <a:pt x="7" y="289"/>
                          <a:pt x="7" y="289"/>
                          <a:pt x="7" y="289"/>
                        </a:cubicBezTo>
                        <a:cubicBezTo>
                          <a:pt x="7" y="237"/>
                          <a:pt x="7" y="237"/>
                          <a:pt x="7" y="237"/>
                        </a:cubicBezTo>
                        <a:lnTo>
                          <a:pt x="84" y="237"/>
                        </a:lnTo>
                        <a:close/>
                        <a:moveTo>
                          <a:pt x="42" y="295"/>
                        </a:moveTo>
                        <a:cubicBezTo>
                          <a:pt x="42" y="347"/>
                          <a:pt x="42" y="347"/>
                          <a:pt x="42" y="347"/>
                        </a:cubicBezTo>
                        <a:cubicBezTo>
                          <a:pt x="7" y="347"/>
                          <a:pt x="7" y="347"/>
                          <a:pt x="7" y="347"/>
                        </a:cubicBezTo>
                        <a:cubicBezTo>
                          <a:pt x="7" y="295"/>
                          <a:pt x="7" y="295"/>
                          <a:pt x="7" y="295"/>
                        </a:cubicBezTo>
                        <a:lnTo>
                          <a:pt x="42" y="295"/>
                        </a:lnTo>
                        <a:close/>
                        <a:moveTo>
                          <a:pt x="84" y="353"/>
                        </a:moveTo>
                        <a:cubicBezTo>
                          <a:pt x="84" y="405"/>
                          <a:pt x="84" y="405"/>
                          <a:pt x="84" y="405"/>
                        </a:cubicBezTo>
                        <a:cubicBezTo>
                          <a:pt x="7" y="405"/>
                          <a:pt x="7" y="405"/>
                          <a:pt x="7" y="405"/>
                        </a:cubicBezTo>
                        <a:cubicBezTo>
                          <a:pt x="7" y="353"/>
                          <a:pt x="7" y="353"/>
                          <a:pt x="7" y="353"/>
                        </a:cubicBezTo>
                        <a:lnTo>
                          <a:pt x="84" y="353"/>
                        </a:lnTo>
                        <a:close/>
                        <a:moveTo>
                          <a:pt x="7" y="411"/>
                        </a:moveTo>
                        <a:cubicBezTo>
                          <a:pt x="42" y="411"/>
                          <a:pt x="42" y="411"/>
                          <a:pt x="42" y="411"/>
                        </a:cubicBezTo>
                        <a:cubicBezTo>
                          <a:pt x="42" y="463"/>
                          <a:pt x="42" y="463"/>
                          <a:pt x="42" y="463"/>
                        </a:cubicBezTo>
                        <a:cubicBezTo>
                          <a:pt x="7" y="463"/>
                          <a:pt x="7" y="463"/>
                          <a:pt x="7" y="463"/>
                        </a:cubicBezTo>
                        <a:lnTo>
                          <a:pt x="7" y="411"/>
                        </a:lnTo>
                        <a:close/>
                        <a:moveTo>
                          <a:pt x="48" y="411"/>
                        </a:moveTo>
                        <a:cubicBezTo>
                          <a:pt x="84" y="411"/>
                          <a:pt x="84" y="411"/>
                          <a:pt x="84" y="411"/>
                        </a:cubicBezTo>
                        <a:cubicBezTo>
                          <a:pt x="84" y="463"/>
                          <a:pt x="84" y="463"/>
                          <a:pt x="84" y="463"/>
                        </a:cubicBezTo>
                        <a:cubicBezTo>
                          <a:pt x="48" y="463"/>
                          <a:pt x="48" y="463"/>
                          <a:pt x="48" y="463"/>
                        </a:cubicBezTo>
                        <a:lnTo>
                          <a:pt x="48" y="411"/>
                        </a:lnTo>
                        <a:close/>
                        <a:moveTo>
                          <a:pt x="84" y="499"/>
                        </a:moveTo>
                        <a:cubicBezTo>
                          <a:pt x="84" y="513"/>
                          <a:pt x="84" y="513"/>
                          <a:pt x="84" y="513"/>
                        </a:cubicBezTo>
                        <a:cubicBezTo>
                          <a:pt x="70" y="513"/>
                          <a:pt x="70" y="513"/>
                          <a:pt x="70" y="513"/>
                        </a:cubicBezTo>
                        <a:cubicBezTo>
                          <a:pt x="62" y="513"/>
                          <a:pt x="62" y="513"/>
                          <a:pt x="62" y="513"/>
                        </a:cubicBezTo>
                        <a:cubicBezTo>
                          <a:pt x="29" y="513"/>
                          <a:pt x="29" y="513"/>
                          <a:pt x="29" y="513"/>
                        </a:cubicBezTo>
                        <a:cubicBezTo>
                          <a:pt x="21" y="513"/>
                          <a:pt x="21" y="513"/>
                          <a:pt x="21" y="513"/>
                        </a:cubicBezTo>
                        <a:cubicBezTo>
                          <a:pt x="7" y="513"/>
                          <a:pt x="7" y="513"/>
                          <a:pt x="7" y="513"/>
                        </a:cubicBezTo>
                        <a:cubicBezTo>
                          <a:pt x="7" y="499"/>
                          <a:pt x="7" y="499"/>
                          <a:pt x="7" y="499"/>
                        </a:cubicBezTo>
                        <a:cubicBezTo>
                          <a:pt x="7" y="491"/>
                          <a:pt x="7" y="491"/>
                          <a:pt x="7" y="491"/>
                        </a:cubicBezTo>
                        <a:cubicBezTo>
                          <a:pt x="7" y="469"/>
                          <a:pt x="7" y="469"/>
                          <a:pt x="7" y="469"/>
                        </a:cubicBezTo>
                        <a:cubicBezTo>
                          <a:pt x="84" y="469"/>
                          <a:pt x="84" y="469"/>
                          <a:pt x="84" y="469"/>
                        </a:cubicBezTo>
                        <a:cubicBezTo>
                          <a:pt x="84" y="491"/>
                          <a:pt x="84" y="491"/>
                          <a:pt x="84" y="491"/>
                        </a:cubicBezTo>
                        <a:lnTo>
                          <a:pt x="84" y="499"/>
                        </a:lnTo>
                        <a:close/>
                        <a:moveTo>
                          <a:pt x="7" y="22"/>
                        </a:moveTo>
                        <a:cubicBezTo>
                          <a:pt x="7" y="8"/>
                          <a:pt x="7" y="8"/>
                          <a:pt x="7" y="8"/>
                        </a:cubicBezTo>
                        <a:cubicBezTo>
                          <a:pt x="21" y="8"/>
                          <a:pt x="21" y="8"/>
                          <a:pt x="21" y="8"/>
                        </a:cubicBezTo>
                        <a:cubicBezTo>
                          <a:pt x="29" y="8"/>
                          <a:pt x="29" y="8"/>
                          <a:pt x="29" y="8"/>
                        </a:cubicBezTo>
                        <a:cubicBezTo>
                          <a:pt x="62" y="8"/>
                          <a:pt x="62" y="8"/>
                          <a:pt x="62" y="8"/>
                        </a:cubicBezTo>
                        <a:cubicBezTo>
                          <a:pt x="70" y="8"/>
                          <a:pt x="70" y="8"/>
                          <a:pt x="70" y="8"/>
                        </a:cubicBezTo>
                        <a:cubicBezTo>
                          <a:pt x="84" y="8"/>
                          <a:pt x="84" y="8"/>
                          <a:pt x="84" y="8"/>
                        </a:cubicBezTo>
                        <a:cubicBezTo>
                          <a:pt x="84" y="22"/>
                          <a:pt x="84" y="22"/>
                          <a:pt x="84" y="22"/>
                        </a:cubicBezTo>
                        <a:cubicBezTo>
                          <a:pt x="84" y="30"/>
                          <a:pt x="84" y="30"/>
                          <a:pt x="84" y="30"/>
                        </a:cubicBezTo>
                        <a:cubicBezTo>
                          <a:pt x="84" y="56"/>
                          <a:pt x="84" y="56"/>
                          <a:pt x="84" y="56"/>
                        </a:cubicBezTo>
                        <a:cubicBezTo>
                          <a:pt x="7" y="56"/>
                          <a:pt x="7" y="56"/>
                          <a:pt x="7" y="56"/>
                        </a:cubicBezTo>
                        <a:cubicBezTo>
                          <a:pt x="7" y="30"/>
                          <a:pt x="7" y="30"/>
                          <a:pt x="7" y="30"/>
                        </a:cubicBezTo>
                        <a:lnTo>
                          <a:pt x="7" y="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28" name="Freeform 193"/>
                  <p:cNvSpPr>
                    <a:spLocks noEditPoints="1"/>
                  </p:cNvSpPr>
                  <p:nvPr/>
                </p:nvSpPr>
                <p:spPr bwMode="auto">
                  <a:xfrm>
                    <a:off x="4603750" y="2528888"/>
                    <a:ext cx="439738" cy="2043113"/>
                  </a:xfrm>
                  <a:custGeom>
                    <a:avLst/>
                    <a:gdLst>
                      <a:gd name="T0" fmla="*/ 16 w 117"/>
                      <a:gd name="T1" fmla="*/ 545 h 545"/>
                      <a:gd name="T2" fmla="*/ 102 w 117"/>
                      <a:gd name="T3" fmla="*/ 545 h 545"/>
                      <a:gd name="T4" fmla="*/ 117 w 117"/>
                      <a:gd name="T5" fmla="*/ 529 h 545"/>
                      <a:gd name="T6" fmla="*/ 117 w 117"/>
                      <a:gd name="T7" fmla="*/ 15 h 545"/>
                      <a:gd name="T8" fmla="*/ 102 w 117"/>
                      <a:gd name="T9" fmla="*/ 0 h 545"/>
                      <a:gd name="T10" fmla="*/ 16 w 117"/>
                      <a:gd name="T11" fmla="*/ 0 h 545"/>
                      <a:gd name="T12" fmla="*/ 0 w 117"/>
                      <a:gd name="T13" fmla="*/ 15 h 545"/>
                      <a:gd name="T14" fmla="*/ 0 w 117"/>
                      <a:gd name="T15" fmla="*/ 529 h 545"/>
                      <a:gd name="T16" fmla="*/ 16 w 117"/>
                      <a:gd name="T17" fmla="*/ 545 h 545"/>
                      <a:gd name="T18" fmla="*/ 13 w 117"/>
                      <a:gd name="T19" fmla="*/ 15 h 545"/>
                      <a:gd name="T20" fmla="*/ 16 w 117"/>
                      <a:gd name="T21" fmla="*/ 12 h 545"/>
                      <a:gd name="T22" fmla="*/ 102 w 117"/>
                      <a:gd name="T23" fmla="*/ 12 h 545"/>
                      <a:gd name="T24" fmla="*/ 105 w 117"/>
                      <a:gd name="T25" fmla="*/ 15 h 545"/>
                      <a:gd name="T26" fmla="*/ 105 w 117"/>
                      <a:gd name="T27" fmla="*/ 529 h 545"/>
                      <a:gd name="T28" fmla="*/ 102 w 117"/>
                      <a:gd name="T29" fmla="*/ 533 h 545"/>
                      <a:gd name="T30" fmla="*/ 16 w 117"/>
                      <a:gd name="T31" fmla="*/ 533 h 545"/>
                      <a:gd name="T32" fmla="*/ 13 w 117"/>
                      <a:gd name="T33" fmla="*/ 529 h 545"/>
                      <a:gd name="T34" fmla="*/ 13 w 117"/>
                      <a:gd name="T35" fmla="*/ 15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7" h="545">
                        <a:moveTo>
                          <a:pt x="16" y="545"/>
                        </a:moveTo>
                        <a:cubicBezTo>
                          <a:pt x="102" y="545"/>
                          <a:pt x="102" y="545"/>
                          <a:pt x="102" y="545"/>
                        </a:cubicBezTo>
                        <a:cubicBezTo>
                          <a:pt x="110" y="545"/>
                          <a:pt x="117" y="538"/>
                          <a:pt x="117" y="529"/>
                        </a:cubicBezTo>
                        <a:cubicBezTo>
                          <a:pt x="117" y="15"/>
                          <a:pt x="117" y="15"/>
                          <a:pt x="117" y="15"/>
                        </a:cubicBezTo>
                        <a:cubicBezTo>
                          <a:pt x="117" y="7"/>
                          <a:pt x="110" y="0"/>
                          <a:pt x="102" y="0"/>
                        </a:cubicBezTo>
                        <a:cubicBezTo>
                          <a:pt x="16" y="0"/>
                          <a:pt x="16" y="0"/>
                          <a:pt x="16" y="0"/>
                        </a:cubicBezTo>
                        <a:cubicBezTo>
                          <a:pt x="7" y="0"/>
                          <a:pt x="0" y="7"/>
                          <a:pt x="0" y="15"/>
                        </a:cubicBezTo>
                        <a:cubicBezTo>
                          <a:pt x="0" y="529"/>
                          <a:pt x="0" y="529"/>
                          <a:pt x="0" y="529"/>
                        </a:cubicBezTo>
                        <a:cubicBezTo>
                          <a:pt x="0" y="538"/>
                          <a:pt x="7" y="545"/>
                          <a:pt x="16" y="545"/>
                        </a:cubicBezTo>
                        <a:close/>
                        <a:moveTo>
                          <a:pt x="13" y="15"/>
                        </a:moveTo>
                        <a:cubicBezTo>
                          <a:pt x="13" y="14"/>
                          <a:pt x="14" y="12"/>
                          <a:pt x="16" y="12"/>
                        </a:cubicBezTo>
                        <a:cubicBezTo>
                          <a:pt x="102" y="12"/>
                          <a:pt x="102" y="12"/>
                          <a:pt x="102" y="12"/>
                        </a:cubicBezTo>
                        <a:cubicBezTo>
                          <a:pt x="103" y="12"/>
                          <a:pt x="105" y="14"/>
                          <a:pt x="105" y="15"/>
                        </a:cubicBezTo>
                        <a:cubicBezTo>
                          <a:pt x="105" y="529"/>
                          <a:pt x="105" y="529"/>
                          <a:pt x="105" y="529"/>
                        </a:cubicBezTo>
                        <a:cubicBezTo>
                          <a:pt x="105" y="531"/>
                          <a:pt x="103" y="533"/>
                          <a:pt x="102" y="533"/>
                        </a:cubicBezTo>
                        <a:cubicBezTo>
                          <a:pt x="16" y="533"/>
                          <a:pt x="16" y="533"/>
                          <a:pt x="16" y="533"/>
                        </a:cubicBezTo>
                        <a:cubicBezTo>
                          <a:pt x="14" y="533"/>
                          <a:pt x="13" y="531"/>
                          <a:pt x="13" y="529"/>
                        </a:cubicBezTo>
                        <a:lnTo>
                          <a:pt x="13" y="15"/>
                        </a:lnTo>
                        <a:close/>
                      </a:path>
                    </a:pathLst>
                  </a:custGeom>
                  <a:solidFill>
                    <a:srgbClr val="7F1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31" name="Rectangle 194"/>
                  <p:cNvSpPr>
                    <a:spLocks noChangeArrowheads="1"/>
                  </p:cNvSpPr>
                  <p:nvPr/>
                </p:nvSpPr>
                <p:spPr bwMode="auto">
                  <a:xfrm>
                    <a:off x="4679950" y="3244851"/>
                    <a:ext cx="13017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45" name="Rectangle 195"/>
                  <p:cNvSpPr>
                    <a:spLocks noChangeArrowheads="1"/>
                  </p:cNvSpPr>
                  <p:nvPr/>
                </p:nvSpPr>
                <p:spPr bwMode="auto">
                  <a:xfrm>
                    <a:off x="4679950" y="3462338"/>
                    <a:ext cx="28892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46" name="Rectangle 196"/>
                  <p:cNvSpPr>
                    <a:spLocks noChangeArrowheads="1"/>
                  </p:cNvSpPr>
                  <p:nvPr/>
                </p:nvSpPr>
                <p:spPr bwMode="auto">
                  <a:xfrm>
                    <a:off x="4679950" y="4114801"/>
                    <a:ext cx="13017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47" name="Rectangle 197"/>
                  <p:cNvSpPr>
                    <a:spLocks noChangeArrowheads="1"/>
                  </p:cNvSpPr>
                  <p:nvPr/>
                </p:nvSpPr>
                <p:spPr bwMode="auto">
                  <a:xfrm>
                    <a:off x="4679950" y="3679826"/>
                    <a:ext cx="13017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54" name="Rectangle 198"/>
                  <p:cNvSpPr>
                    <a:spLocks noChangeArrowheads="1"/>
                  </p:cNvSpPr>
                  <p:nvPr/>
                </p:nvSpPr>
                <p:spPr bwMode="auto">
                  <a:xfrm>
                    <a:off x="4679950" y="3897313"/>
                    <a:ext cx="28892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317" name="Rectangle 199"/>
                  <p:cNvSpPr>
                    <a:spLocks noChangeArrowheads="1"/>
                  </p:cNvSpPr>
                  <p:nvPr/>
                </p:nvSpPr>
                <p:spPr bwMode="auto">
                  <a:xfrm>
                    <a:off x="4833937" y="4114801"/>
                    <a:ext cx="134938"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319" name="Freeform 200"/>
                  <p:cNvSpPr>
                    <a:spLocks/>
                  </p:cNvSpPr>
                  <p:nvPr/>
                </p:nvSpPr>
                <p:spPr bwMode="auto">
                  <a:xfrm>
                    <a:off x="4679950" y="2603501"/>
                    <a:ext cx="288925" cy="180975"/>
                  </a:xfrm>
                  <a:custGeom>
                    <a:avLst/>
                    <a:gdLst>
                      <a:gd name="T0" fmla="*/ 182 w 182"/>
                      <a:gd name="T1" fmla="*/ 114 h 114"/>
                      <a:gd name="T2" fmla="*/ 182 w 182"/>
                      <a:gd name="T3" fmla="*/ 52 h 114"/>
                      <a:gd name="T4" fmla="*/ 182 w 182"/>
                      <a:gd name="T5" fmla="*/ 33 h 114"/>
                      <a:gd name="T6" fmla="*/ 182 w 182"/>
                      <a:gd name="T7" fmla="*/ 0 h 114"/>
                      <a:gd name="T8" fmla="*/ 149 w 182"/>
                      <a:gd name="T9" fmla="*/ 0 h 114"/>
                      <a:gd name="T10" fmla="*/ 130 w 182"/>
                      <a:gd name="T11" fmla="*/ 0 h 114"/>
                      <a:gd name="T12" fmla="*/ 52 w 182"/>
                      <a:gd name="T13" fmla="*/ 0 h 114"/>
                      <a:gd name="T14" fmla="*/ 33 w 182"/>
                      <a:gd name="T15" fmla="*/ 0 h 114"/>
                      <a:gd name="T16" fmla="*/ 0 w 182"/>
                      <a:gd name="T17" fmla="*/ 0 h 114"/>
                      <a:gd name="T18" fmla="*/ 0 w 182"/>
                      <a:gd name="T19" fmla="*/ 33 h 114"/>
                      <a:gd name="T20" fmla="*/ 0 w 182"/>
                      <a:gd name="T21" fmla="*/ 52 h 114"/>
                      <a:gd name="T22" fmla="*/ 0 w 182"/>
                      <a:gd name="T23" fmla="*/ 114 h 114"/>
                      <a:gd name="T24" fmla="*/ 182 w 182"/>
                      <a:gd name="T25" fmla="*/ 11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2" h="114">
                        <a:moveTo>
                          <a:pt x="182" y="114"/>
                        </a:moveTo>
                        <a:lnTo>
                          <a:pt x="182" y="52"/>
                        </a:lnTo>
                        <a:lnTo>
                          <a:pt x="182" y="33"/>
                        </a:lnTo>
                        <a:lnTo>
                          <a:pt x="182" y="0"/>
                        </a:lnTo>
                        <a:lnTo>
                          <a:pt x="149" y="0"/>
                        </a:lnTo>
                        <a:lnTo>
                          <a:pt x="130" y="0"/>
                        </a:lnTo>
                        <a:lnTo>
                          <a:pt x="52" y="0"/>
                        </a:lnTo>
                        <a:lnTo>
                          <a:pt x="33" y="0"/>
                        </a:lnTo>
                        <a:lnTo>
                          <a:pt x="0" y="0"/>
                        </a:lnTo>
                        <a:lnTo>
                          <a:pt x="0" y="33"/>
                        </a:lnTo>
                        <a:lnTo>
                          <a:pt x="0" y="52"/>
                        </a:lnTo>
                        <a:lnTo>
                          <a:pt x="0" y="114"/>
                        </a:lnTo>
                        <a:lnTo>
                          <a:pt x="182" y="114"/>
                        </a:lnTo>
                        <a:close/>
                      </a:path>
                    </a:pathLst>
                  </a:custGeom>
                  <a:solidFill>
                    <a:srgbClr val="7F1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320" name="Freeform 201"/>
                  <p:cNvSpPr>
                    <a:spLocks/>
                  </p:cNvSpPr>
                  <p:nvPr/>
                </p:nvSpPr>
                <p:spPr bwMode="auto">
                  <a:xfrm>
                    <a:off x="4679950" y="4332288"/>
                    <a:ext cx="288925" cy="165100"/>
                  </a:xfrm>
                  <a:custGeom>
                    <a:avLst/>
                    <a:gdLst>
                      <a:gd name="T0" fmla="*/ 0 w 182"/>
                      <a:gd name="T1" fmla="*/ 0 h 104"/>
                      <a:gd name="T2" fmla="*/ 0 w 182"/>
                      <a:gd name="T3" fmla="*/ 52 h 104"/>
                      <a:gd name="T4" fmla="*/ 0 w 182"/>
                      <a:gd name="T5" fmla="*/ 71 h 104"/>
                      <a:gd name="T6" fmla="*/ 0 w 182"/>
                      <a:gd name="T7" fmla="*/ 104 h 104"/>
                      <a:gd name="T8" fmla="*/ 33 w 182"/>
                      <a:gd name="T9" fmla="*/ 104 h 104"/>
                      <a:gd name="T10" fmla="*/ 52 w 182"/>
                      <a:gd name="T11" fmla="*/ 104 h 104"/>
                      <a:gd name="T12" fmla="*/ 130 w 182"/>
                      <a:gd name="T13" fmla="*/ 104 h 104"/>
                      <a:gd name="T14" fmla="*/ 149 w 182"/>
                      <a:gd name="T15" fmla="*/ 104 h 104"/>
                      <a:gd name="T16" fmla="*/ 182 w 182"/>
                      <a:gd name="T17" fmla="*/ 104 h 104"/>
                      <a:gd name="T18" fmla="*/ 182 w 182"/>
                      <a:gd name="T19" fmla="*/ 71 h 104"/>
                      <a:gd name="T20" fmla="*/ 182 w 182"/>
                      <a:gd name="T21" fmla="*/ 52 h 104"/>
                      <a:gd name="T22" fmla="*/ 182 w 182"/>
                      <a:gd name="T23" fmla="*/ 0 h 104"/>
                      <a:gd name="T24" fmla="*/ 0 w 182"/>
                      <a:gd name="T25"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2" h="104">
                        <a:moveTo>
                          <a:pt x="0" y="0"/>
                        </a:moveTo>
                        <a:lnTo>
                          <a:pt x="0" y="52"/>
                        </a:lnTo>
                        <a:lnTo>
                          <a:pt x="0" y="71"/>
                        </a:lnTo>
                        <a:lnTo>
                          <a:pt x="0" y="104"/>
                        </a:lnTo>
                        <a:lnTo>
                          <a:pt x="33" y="104"/>
                        </a:lnTo>
                        <a:lnTo>
                          <a:pt x="52" y="104"/>
                        </a:lnTo>
                        <a:lnTo>
                          <a:pt x="130" y="104"/>
                        </a:lnTo>
                        <a:lnTo>
                          <a:pt x="149" y="104"/>
                        </a:lnTo>
                        <a:lnTo>
                          <a:pt x="182" y="104"/>
                        </a:lnTo>
                        <a:lnTo>
                          <a:pt x="182" y="71"/>
                        </a:lnTo>
                        <a:lnTo>
                          <a:pt x="182" y="52"/>
                        </a:lnTo>
                        <a:lnTo>
                          <a:pt x="182" y="0"/>
                        </a:lnTo>
                        <a:lnTo>
                          <a:pt x="0" y="0"/>
                        </a:lnTo>
                        <a:close/>
                      </a:path>
                    </a:pathLst>
                  </a:custGeom>
                  <a:solidFill>
                    <a:srgbClr val="7F1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321" name="Rectangle 202"/>
                  <p:cNvSpPr>
                    <a:spLocks noChangeArrowheads="1"/>
                  </p:cNvSpPr>
                  <p:nvPr/>
                </p:nvSpPr>
                <p:spPr bwMode="auto">
                  <a:xfrm>
                    <a:off x="4833937" y="3679826"/>
                    <a:ext cx="134938"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322" name="Rectangle 203"/>
                  <p:cNvSpPr>
                    <a:spLocks noChangeArrowheads="1"/>
                  </p:cNvSpPr>
                  <p:nvPr/>
                </p:nvSpPr>
                <p:spPr bwMode="auto">
                  <a:xfrm>
                    <a:off x="4833937" y="2806701"/>
                    <a:ext cx="134938"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323" name="Rectangle 204"/>
                  <p:cNvSpPr>
                    <a:spLocks noChangeArrowheads="1"/>
                  </p:cNvSpPr>
                  <p:nvPr/>
                </p:nvSpPr>
                <p:spPr bwMode="auto">
                  <a:xfrm>
                    <a:off x="4833937" y="3244851"/>
                    <a:ext cx="134938"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324" name="Rectangle 205"/>
                  <p:cNvSpPr>
                    <a:spLocks noChangeArrowheads="1"/>
                  </p:cNvSpPr>
                  <p:nvPr/>
                </p:nvSpPr>
                <p:spPr bwMode="auto">
                  <a:xfrm>
                    <a:off x="4679950" y="2806701"/>
                    <a:ext cx="13017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325" name="Rectangle 207"/>
                  <p:cNvSpPr>
                    <a:spLocks noChangeArrowheads="1"/>
                  </p:cNvSpPr>
                  <p:nvPr/>
                </p:nvSpPr>
                <p:spPr bwMode="auto">
                  <a:xfrm>
                    <a:off x="4679950" y="3024188"/>
                    <a:ext cx="28892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grpSp>
            <p:grpSp>
              <p:nvGrpSpPr>
                <p:cNvPr id="178" name="Group 177"/>
                <p:cNvGrpSpPr/>
                <p:nvPr/>
              </p:nvGrpSpPr>
              <p:grpSpPr>
                <a:xfrm>
                  <a:off x="5247607" y="5208921"/>
                  <a:ext cx="255881" cy="408634"/>
                  <a:chOff x="521769" y="2248375"/>
                  <a:chExt cx="255881" cy="408634"/>
                </a:xfrm>
              </p:grpSpPr>
              <p:sp>
                <p:nvSpPr>
                  <p:cNvPr id="224" name="Freeform 223"/>
                  <p:cNvSpPr>
                    <a:spLocks noEditPoints="1"/>
                  </p:cNvSpPr>
                  <p:nvPr/>
                </p:nvSpPr>
                <p:spPr bwMode="auto">
                  <a:xfrm>
                    <a:off x="521769" y="2490880"/>
                    <a:ext cx="255881" cy="166129"/>
                  </a:xfrm>
                  <a:custGeom>
                    <a:avLst/>
                    <a:gdLst>
                      <a:gd name="T0" fmla="*/ 0 w 593"/>
                      <a:gd name="T1" fmla="*/ 0 h 385"/>
                      <a:gd name="T2" fmla="*/ 0 w 593"/>
                      <a:gd name="T3" fmla="*/ 385 h 385"/>
                      <a:gd name="T4" fmla="*/ 593 w 593"/>
                      <a:gd name="T5" fmla="*/ 385 h 385"/>
                      <a:gd name="T6" fmla="*/ 593 w 593"/>
                      <a:gd name="T7" fmla="*/ 208 h 385"/>
                      <a:gd name="T8" fmla="*/ 0 w 593"/>
                      <a:gd name="T9" fmla="*/ 0 h 385"/>
                      <a:gd name="T10" fmla="*/ 564 w 593"/>
                      <a:gd name="T11" fmla="*/ 357 h 385"/>
                      <a:gd name="T12" fmla="*/ 30 w 593"/>
                      <a:gd name="T13" fmla="*/ 357 h 385"/>
                      <a:gd name="T14" fmla="*/ 30 w 593"/>
                      <a:gd name="T15" fmla="*/ 42 h 385"/>
                      <a:gd name="T16" fmla="*/ 564 w 593"/>
                      <a:gd name="T17" fmla="*/ 227 h 385"/>
                      <a:gd name="T18" fmla="*/ 564 w 593"/>
                      <a:gd name="T19" fmla="*/ 357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3" h="385">
                        <a:moveTo>
                          <a:pt x="0" y="0"/>
                        </a:moveTo>
                        <a:lnTo>
                          <a:pt x="0" y="385"/>
                        </a:lnTo>
                        <a:lnTo>
                          <a:pt x="593" y="385"/>
                        </a:lnTo>
                        <a:lnTo>
                          <a:pt x="593" y="208"/>
                        </a:lnTo>
                        <a:lnTo>
                          <a:pt x="0" y="0"/>
                        </a:lnTo>
                        <a:close/>
                        <a:moveTo>
                          <a:pt x="564" y="357"/>
                        </a:moveTo>
                        <a:lnTo>
                          <a:pt x="30" y="357"/>
                        </a:lnTo>
                        <a:lnTo>
                          <a:pt x="30" y="42"/>
                        </a:lnTo>
                        <a:lnTo>
                          <a:pt x="564" y="227"/>
                        </a:lnTo>
                        <a:lnTo>
                          <a:pt x="564" y="357"/>
                        </a:lnTo>
                        <a:close/>
                      </a:path>
                    </a:pathLst>
                  </a:custGeom>
                  <a:solidFill>
                    <a:srgbClr val="4D4F53"/>
                  </a:solidFill>
                  <a:ln>
                    <a:noFill/>
                  </a:ln>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25" name="Freeform 297"/>
                  <p:cNvSpPr>
                    <a:spLocks noEditPoints="1"/>
                  </p:cNvSpPr>
                  <p:nvPr/>
                </p:nvSpPr>
                <p:spPr bwMode="auto">
                  <a:xfrm>
                    <a:off x="521769" y="2248375"/>
                    <a:ext cx="255881" cy="306799"/>
                  </a:xfrm>
                  <a:custGeom>
                    <a:avLst/>
                    <a:gdLst>
                      <a:gd name="T0" fmla="*/ 229 w 251"/>
                      <a:gd name="T1" fmla="*/ 0 h 301"/>
                      <a:gd name="T2" fmla="*/ 23 w 251"/>
                      <a:gd name="T3" fmla="*/ 0 h 301"/>
                      <a:gd name="T4" fmla="*/ 0 w 251"/>
                      <a:gd name="T5" fmla="*/ 26 h 301"/>
                      <a:gd name="T6" fmla="*/ 0 w 251"/>
                      <a:gd name="T7" fmla="*/ 213 h 301"/>
                      <a:gd name="T8" fmla="*/ 251 w 251"/>
                      <a:gd name="T9" fmla="*/ 301 h 301"/>
                      <a:gd name="T10" fmla="*/ 251 w 251"/>
                      <a:gd name="T11" fmla="*/ 26 h 301"/>
                      <a:gd name="T12" fmla="*/ 229 w 251"/>
                      <a:gd name="T13" fmla="*/ 0 h 301"/>
                      <a:gd name="T14" fmla="*/ 131 w 251"/>
                      <a:gd name="T15" fmla="*/ 226 h 301"/>
                      <a:gd name="T16" fmla="*/ 106 w 251"/>
                      <a:gd name="T17" fmla="*/ 201 h 301"/>
                      <a:gd name="T18" fmla="*/ 131 w 251"/>
                      <a:gd name="T19" fmla="*/ 176 h 301"/>
                      <a:gd name="T20" fmla="*/ 156 w 251"/>
                      <a:gd name="T21" fmla="*/ 201 h 301"/>
                      <a:gd name="T22" fmla="*/ 131 w 251"/>
                      <a:gd name="T23" fmla="*/ 226 h 301"/>
                      <a:gd name="T24" fmla="*/ 214 w 251"/>
                      <a:gd name="T25" fmla="*/ 150 h 301"/>
                      <a:gd name="T26" fmla="*/ 38 w 251"/>
                      <a:gd name="T27" fmla="*/ 150 h 301"/>
                      <a:gd name="T28" fmla="*/ 38 w 251"/>
                      <a:gd name="T29" fmla="*/ 113 h 301"/>
                      <a:gd name="T30" fmla="*/ 214 w 251"/>
                      <a:gd name="T31" fmla="*/ 113 h 301"/>
                      <a:gd name="T32" fmla="*/ 214 w 251"/>
                      <a:gd name="T33" fmla="*/ 150 h 301"/>
                      <a:gd name="T34" fmla="*/ 214 w 251"/>
                      <a:gd name="T35" fmla="*/ 88 h 301"/>
                      <a:gd name="T36" fmla="*/ 38 w 251"/>
                      <a:gd name="T37" fmla="*/ 88 h 301"/>
                      <a:gd name="T38" fmla="*/ 38 w 251"/>
                      <a:gd name="T39" fmla="*/ 50 h 301"/>
                      <a:gd name="T40" fmla="*/ 214 w 251"/>
                      <a:gd name="T41" fmla="*/ 50 h 301"/>
                      <a:gd name="T42" fmla="*/ 214 w 251"/>
                      <a:gd name="T43" fmla="*/ 88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51" h="301">
                        <a:moveTo>
                          <a:pt x="229" y="0"/>
                        </a:moveTo>
                        <a:cubicBezTo>
                          <a:pt x="23" y="0"/>
                          <a:pt x="23" y="0"/>
                          <a:pt x="23" y="0"/>
                        </a:cubicBezTo>
                        <a:cubicBezTo>
                          <a:pt x="9" y="0"/>
                          <a:pt x="0" y="12"/>
                          <a:pt x="0" y="26"/>
                        </a:cubicBezTo>
                        <a:cubicBezTo>
                          <a:pt x="0" y="213"/>
                          <a:pt x="0" y="213"/>
                          <a:pt x="0" y="213"/>
                        </a:cubicBezTo>
                        <a:cubicBezTo>
                          <a:pt x="251" y="301"/>
                          <a:pt x="251" y="301"/>
                          <a:pt x="251" y="301"/>
                        </a:cubicBezTo>
                        <a:cubicBezTo>
                          <a:pt x="251" y="26"/>
                          <a:pt x="251" y="26"/>
                          <a:pt x="251" y="26"/>
                        </a:cubicBezTo>
                        <a:cubicBezTo>
                          <a:pt x="251" y="12"/>
                          <a:pt x="243" y="0"/>
                          <a:pt x="229" y="0"/>
                        </a:cubicBezTo>
                        <a:close/>
                        <a:moveTo>
                          <a:pt x="131" y="226"/>
                        </a:moveTo>
                        <a:cubicBezTo>
                          <a:pt x="117" y="226"/>
                          <a:pt x="106" y="214"/>
                          <a:pt x="106" y="201"/>
                        </a:cubicBezTo>
                        <a:cubicBezTo>
                          <a:pt x="106" y="187"/>
                          <a:pt x="117" y="176"/>
                          <a:pt x="131" y="176"/>
                        </a:cubicBezTo>
                        <a:cubicBezTo>
                          <a:pt x="145" y="176"/>
                          <a:pt x="156" y="187"/>
                          <a:pt x="156" y="201"/>
                        </a:cubicBezTo>
                        <a:cubicBezTo>
                          <a:pt x="156" y="214"/>
                          <a:pt x="145" y="226"/>
                          <a:pt x="131" y="226"/>
                        </a:cubicBezTo>
                        <a:close/>
                        <a:moveTo>
                          <a:pt x="214" y="150"/>
                        </a:moveTo>
                        <a:cubicBezTo>
                          <a:pt x="38" y="150"/>
                          <a:pt x="38" y="150"/>
                          <a:pt x="38" y="150"/>
                        </a:cubicBezTo>
                        <a:cubicBezTo>
                          <a:pt x="38" y="113"/>
                          <a:pt x="38" y="113"/>
                          <a:pt x="38" y="113"/>
                        </a:cubicBezTo>
                        <a:cubicBezTo>
                          <a:pt x="214" y="113"/>
                          <a:pt x="214" y="113"/>
                          <a:pt x="214" y="113"/>
                        </a:cubicBezTo>
                        <a:lnTo>
                          <a:pt x="214" y="150"/>
                        </a:lnTo>
                        <a:close/>
                        <a:moveTo>
                          <a:pt x="214" y="88"/>
                        </a:moveTo>
                        <a:cubicBezTo>
                          <a:pt x="38" y="88"/>
                          <a:pt x="38" y="88"/>
                          <a:pt x="38" y="88"/>
                        </a:cubicBezTo>
                        <a:cubicBezTo>
                          <a:pt x="38" y="50"/>
                          <a:pt x="38" y="50"/>
                          <a:pt x="38" y="50"/>
                        </a:cubicBezTo>
                        <a:cubicBezTo>
                          <a:pt x="214" y="50"/>
                          <a:pt x="214" y="50"/>
                          <a:pt x="214" y="50"/>
                        </a:cubicBezTo>
                        <a:lnTo>
                          <a:pt x="214" y="88"/>
                        </a:lnTo>
                        <a:close/>
                      </a:path>
                    </a:pathLst>
                  </a:custGeom>
                  <a:solidFill>
                    <a:srgbClr val="4D4F53"/>
                  </a:solidFill>
                  <a:ln>
                    <a:noFill/>
                  </a:ln>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grpSp>
            <p:grpSp>
              <p:nvGrpSpPr>
                <p:cNvPr id="180" name="Group 179"/>
                <p:cNvGrpSpPr/>
                <p:nvPr/>
              </p:nvGrpSpPr>
              <p:grpSpPr>
                <a:xfrm>
                  <a:off x="5563596" y="5207840"/>
                  <a:ext cx="255881" cy="408634"/>
                  <a:chOff x="521769" y="2248375"/>
                  <a:chExt cx="255881" cy="408634"/>
                </a:xfrm>
              </p:grpSpPr>
              <p:sp>
                <p:nvSpPr>
                  <p:cNvPr id="222" name="Freeform 295"/>
                  <p:cNvSpPr>
                    <a:spLocks noEditPoints="1"/>
                  </p:cNvSpPr>
                  <p:nvPr/>
                </p:nvSpPr>
                <p:spPr bwMode="auto">
                  <a:xfrm>
                    <a:off x="521769" y="2490880"/>
                    <a:ext cx="255881" cy="166129"/>
                  </a:xfrm>
                  <a:custGeom>
                    <a:avLst/>
                    <a:gdLst>
                      <a:gd name="T0" fmla="*/ 0 w 593"/>
                      <a:gd name="T1" fmla="*/ 0 h 385"/>
                      <a:gd name="T2" fmla="*/ 0 w 593"/>
                      <a:gd name="T3" fmla="*/ 385 h 385"/>
                      <a:gd name="T4" fmla="*/ 593 w 593"/>
                      <a:gd name="T5" fmla="*/ 385 h 385"/>
                      <a:gd name="T6" fmla="*/ 593 w 593"/>
                      <a:gd name="T7" fmla="*/ 208 h 385"/>
                      <a:gd name="T8" fmla="*/ 0 w 593"/>
                      <a:gd name="T9" fmla="*/ 0 h 385"/>
                      <a:gd name="T10" fmla="*/ 564 w 593"/>
                      <a:gd name="T11" fmla="*/ 357 h 385"/>
                      <a:gd name="T12" fmla="*/ 30 w 593"/>
                      <a:gd name="T13" fmla="*/ 357 h 385"/>
                      <a:gd name="T14" fmla="*/ 30 w 593"/>
                      <a:gd name="T15" fmla="*/ 42 h 385"/>
                      <a:gd name="T16" fmla="*/ 564 w 593"/>
                      <a:gd name="T17" fmla="*/ 227 h 385"/>
                      <a:gd name="T18" fmla="*/ 564 w 593"/>
                      <a:gd name="T19" fmla="*/ 357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3" h="385">
                        <a:moveTo>
                          <a:pt x="0" y="0"/>
                        </a:moveTo>
                        <a:lnTo>
                          <a:pt x="0" y="385"/>
                        </a:lnTo>
                        <a:lnTo>
                          <a:pt x="593" y="385"/>
                        </a:lnTo>
                        <a:lnTo>
                          <a:pt x="593" y="208"/>
                        </a:lnTo>
                        <a:lnTo>
                          <a:pt x="0" y="0"/>
                        </a:lnTo>
                        <a:close/>
                        <a:moveTo>
                          <a:pt x="564" y="357"/>
                        </a:moveTo>
                        <a:lnTo>
                          <a:pt x="30" y="357"/>
                        </a:lnTo>
                        <a:lnTo>
                          <a:pt x="30" y="42"/>
                        </a:lnTo>
                        <a:lnTo>
                          <a:pt x="564" y="227"/>
                        </a:lnTo>
                        <a:lnTo>
                          <a:pt x="564" y="357"/>
                        </a:lnTo>
                        <a:close/>
                      </a:path>
                    </a:pathLst>
                  </a:custGeom>
                  <a:solidFill>
                    <a:srgbClr val="4D4F53"/>
                  </a:solidFill>
                  <a:ln>
                    <a:noFill/>
                  </a:ln>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23" name="Freeform 297"/>
                  <p:cNvSpPr>
                    <a:spLocks noEditPoints="1"/>
                  </p:cNvSpPr>
                  <p:nvPr/>
                </p:nvSpPr>
                <p:spPr bwMode="auto">
                  <a:xfrm>
                    <a:off x="521769" y="2248375"/>
                    <a:ext cx="255881" cy="306799"/>
                  </a:xfrm>
                  <a:custGeom>
                    <a:avLst/>
                    <a:gdLst>
                      <a:gd name="T0" fmla="*/ 229 w 251"/>
                      <a:gd name="T1" fmla="*/ 0 h 301"/>
                      <a:gd name="T2" fmla="*/ 23 w 251"/>
                      <a:gd name="T3" fmla="*/ 0 h 301"/>
                      <a:gd name="T4" fmla="*/ 0 w 251"/>
                      <a:gd name="T5" fmla="*/ 26 h 301"/>
                      <a:gd name="T6" fmla="*/ 0 w 251"/>
                      <a:gd name="T7" fmla="*/ 213 h 301"/>
                      <a:gd name="T8" fmla="*/ 251 w 251"/>
                      <a:gd name="T9" fmla="*/ 301 h 301"/>
                      <a:gd name="T10" fmla="*/ 251 w 251"/>
                      <a:gd name="T11" fmla="*/ 26 h 301"/>
                      <a:gd name="T12" fmla="*/ 229 w 251"/>
                      <a:gd name="T13" fmla="*/ 0 h 301"/>
                      <a:gd name="T14" fmla="*/ 131 w 251"/>
                      <a:gd name="T15" fmla="*/ 226 h 301"/>
                      <a:gd name="T16" fmla="*/ 106 w 251"/>
                      <a:gd name="T17" fmla="*/ 201 h 301"/>
                      <a:gd name="T18" fmla="*/ 131 w 251"/>
                      <a:gd name="T19" fmla="*/ 176 h 301"/>
                      <a:gd name="T20" fmla="*/ 156 w 251"/>
                      <a:gd name="T21" fmla="*/ 201 h 301"/>
                      <a:gd name="T22" fmla="*/ 131 w 251"/>
                      <a:gd name="T23" fmla="*/ 226 h 301"/>
                      <a:gd name="T24" fmla="*/ 214 w 251"/>
                      <a:gd name="T25" fmla="*/ 150 h 301"/>
                      <a:gd name="T26" fmla="*/ 38 w 251"/>
                      <a:gd name="T27" fmla="*/ 150 h 301"/>
                      <a:gd name="T28" fmla="*/ 38 w 251"/>
                      <a:gd name="T29" fmla="*/ 113 h 301"/>
                      <a:gd name="T30" fmla="*/ 214 w 251"/>
                      <a:gd name="T31" fmla="*/ 113 h 301"/>
                      <a:gd name="T32" fmla="*/ 214 w 251"/>
                      <a:gd name="T33" fmla="*/ 150 h 301"/>
                      <a:gd name="T34" fmla="*/ 214 w 251"/>
                      <a:gd name="T35" fmla="*/ 88 h 301"/>
                      <a:gd name="T36" fmla="*/ 38 w 251"/>
                      <a:gd name="T37" fmla="*/ 88 h 301"/>
                      <a:gd name="T38" fmla="*/ 38 w 251"/>
                      <a:gd name="T39" fmla="*/ 50 h 301"/>
                      <a:gd name="T40" fmla="*/ 214 w 251"/>
                      <a:gd name="T41" fmla="*/ 50 h 301"/>
                      <a:gd name="T42" fmla="*/ 214 w 251"/>
                      <a:gd name="T43" fmla="*/ 88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51" h="301">
                        <a:moveTo>
                          <a:pt x="229" y="0"/>
                        </a:moveTo>
                        <a:cubicBezTo>
                          <a:pt x="23" y="0"/>
                          <a:pt x="23" y="0"/>
                          <a:pt x="23" y="0"/>
                        </a:cubicBezTo>
                        <a:cubicBezTo>
                          <a:pt x="9" y="0"/>
                          <a:pt x="0" y="12"/>
                          <a:pt x="0" y="26"/>
                        </a:cubicBezTo>
                        <a:cubicBezTo>
                          <a:pt x="0" y="213"/>
                          <a:pt x="0" y="213"/>
                          <a:pt x="0" y="213"/>
                        </a:cubicBezTo>
                        <a:cubicBezTo>
                          <a:pt x="251" y="301"/>
                          <a:pt x="251" y="301"/>
                          <a:pt x="251" y="301"/>
                        </a:cubicBezTo>
                        <a:cubicBezTo>
                          <a:pt x="251" y="26"/>
                          <a:pt x="251" y="26"/>
                          <a:pt x="251" y="26"/>
                        </a:cubicBezTo>
                        <a:cubicBezTo>
                          <a:pt x="251" y="12"/>
                          <a:pt x="243" y="0"/>
                          <a:pt x="229" y="0"/>
                        </a:cubicBezTo>
                        <a:close/>
                        <a:moveTo>
                          <a:pt x="131" y="226"/>
                        </a:moveTo>
                        <a:cubicBezTo>
                          <a:pt x="117" y="226"/>
                          <a:pt x="106" y="214"/>
                          <a:pt x="106" y="201"/>
                        </a:cubicBezTo>
                        <a:cubicBezTo>
                          <a:pt x="106" y="187"/>
                          <a:pt x="117" y="176"/>
                          <a:pt x="131" y="176"/>
                        </a:cubicBezTo>
                        <a:cubicBezTo>
                          <a:pt x="145" y="176"/>
                          <a:pt x="156" y="187"/>
                          <a:pt x="156" y="201"/>
                        </a:cubicBezTo>
                        <a:cubicBezTo>
                          <a:pt x="156" y="214"/>
                          <a:pt x="145" y="226"/>
                          <a:pt x="131" y="226"/>
                        </a:cubicBezTo>
                        <a:close/>
                        <a:moveTo>
                          <a:pt x="214" y="150"/>
                        </a:moveTo>
                        <a:cubicBezTo>
                          <a:pt x="38" y="150"/>
                          <a:pt x="38" y="150"/>
                          <a:pt x="38" y="150"/>
                        </a:cubicBezTo>
                        <a:cubicBezTo>
                          <a:pt x="38" y="113"/>
                          <a:pt x="38" y="113"/>
                          <a:pt x="38" y="113"/>
                        </a:cubicBezTo>
                        <a:cubicBezTo>
                          <a:pt x="214" y="113"/>
                          <a:pt x="214" y="113"/>
                          <a:pt x="214" y="113"/>
                        </a:cubicBezTo>
                        <a:lnTo>
                          <a:pt x="214" y="150"/>
                        </a:lnTo>
                        <a:close/>
                        <a:moveTo>
                          <a:pt x="214" y="88"/>
                        </a:moveTo>
                        <a:cubicBezTo>
                          <a:pt x="38" y="88"/>
                          <a:pt x="38" y="88"/>
                          <a:pt x="38" y="88"/>
                        </a:cubicBezTo>
                        <a:cubicBezTo>
                          <a:pt x="38" y="50"/>
                          <a:pt x="38" y="50"/>
                          <a:pt x="38" y="50"/>
                        </a:cubicBezTo>
                        <a:cubicBezTo>
                          <a:pt x="214" y="50"/>
                          <a:pt x="214" y="50"/>
                          <a:pt x="214" y="50"/>
                        </a:cubicBezTo>
                        <a:lnTo>
                          <a:pt x="214" y="88"/>
                        </a:lnTo>
                        <a:close/>
                      </a:path>
                    </a:pathLst>
                  </a:custGeom>
                  <a:solidFill>
                    <a:srgbClr val="4D4F53"/>
                  </a:solidFill>
                  <a:ln>
                    <a:noFill/>
                  </a:ln>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grpSp>
            <p:grpSp>
              <p:nvGrpSpPr>
                <p:cNvPr id="183" name="Group 182"/>
                <p:cNvGrpSpPr/>
                <p:nvPr/>
              </p:nvGrpSpPr>
              <p:grpSpPr>
                <a:xfrm>
                  <a:off x="5247607" y="5677979"/>
                  <a:ext cx="560931" cy="206739"/>
                  <a:chOff x="4588634" y="590550"/>
                  <a:chExt cx="560931" cy="206739"/>
                </a:xfrm>
              </p:grpSpPr>
              <p:sp>
                <p:nvSpPr>
                  <p:cNvPr id="212" name="Freeform 252"/>
                  <p:cNvSpPr>
                    <a:spLocks noEditPoints="1"/>
                  </p:cNvSpPr>
                  <p:nvPr/>
                </p:nvSpPr>
                <p:spPr bwMode="auto">
                  <a:xfrm>
                    <a:off x="4588634" y="590550"/>
                    <a:ext cx="560931" cy="206739"/>
                  </a:xfrm>
                  <a:custGeom>
                    <a:avLst/>
                    <a:gdLst>
                      <a:gd name="T0" fmla="*/ 579 w 625"/>
                      <a:gd name="T1" fmla="*/ 0 h 230"/>
                      <a:gd name="T2" fmla="*/ 46 w 625"/>
                      <a:gd name="T3" fmla="*/ 0 h 230"/>
                      <a:gd name="T4" fmla="*/ 0 w 625"/>
                      <a:gd name="T5" fmla="*/ 46 h 230"/>
                      <a:gd name="T6" fmla="*/ 0 w 625"/>
                      <a:gd name="T7" fmla="*/ 184 h 230"/>
                      <a:gd name="T8" fmla="*/ 46 w 625"/>
                      <a:gd name="T9" fmla="*/ 230 h 230"/>
                      <a:gd name="T10" fmla="*/ 579 w 625"/>
                      <a:gd name="T11" fmla="*/ 230 h 230"/>
                      <a:gd name="T12" fmla="*/ 625 w 625"/>
                      <a:gd name="T13" fmla="*/ 184 h 230"/>
                      <a:gd name="T14" fmla="*/ 625 w 625"/>
                      <a:gd name="T15" fmla="*/ 46 h 230"/>
                      <a:gd name="T16" fmla="*/ 579 w 625"/>
                      <a:gd name="T17" fmla="*/ 0 h 230"/>
                      <a:gd name="T18" fmla="*/ 593 w 625"/>
                      <a:gd name="T19" fmla="*/ 199 h 230"/>
                      <a:gd name="T20" fmla="*/ 31 w 625"/>
                      <a:gd name="T21" fmla="*/ 199 h 230"/>
                      <a:gd name="T22" fmla="*/ 31 w 625"/>
                      <a:gd name="T23" fmla="*/ 31 h 230"/>
                      <a:gd name="T24" fmla="*/ 593 w 625"/>
                      <a:gd name="T25" fmla="*/ 31 h 230"/>
                      <a:gd name="T26" fmla="*/ 593 w 625"/>
                      <a:gd name="T27" fmla="*/ 199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5" h="230">
                        <a:moveTo>
                          <a:pt x="579" y="0"/>
                        </a:moveTo>
                        <a:cubicBezTo>
                          <a:pt x="46" y="0"/>
                          <a:pt x="46" y="0"/>
                          <a:pt x="46" y="0"/>
                        </a:cubicBezTo>
                        <a:cubicBezTo>
                          <a:pt x="21" y="0"/>
                          <a:pt x="0" y="20"/>
                          <a:pt x="0" y="46"/>
                        </a:cubicBezTo>
                        <a:cubicBezTo>
                          <a:pt x="0" y="184"/>
                          <a:pt x="0" y="184"/>
                          <a:pt x="0" y="184"/>
                        </a:cubicBezTo>
                        <a:cubicBezTo>
                          <a:pt x="0" y="210"/>
                          <a:pt x="21" y="230"/>
                          <a:pt x="46" y="230"/>
                        </a:cubicBezTo>
                        <a:cubicBezTo>
                          <a:pt x="579" y="230"/>
                          <a:pt x="579" y="230"/>
                          <a:pt x="579" y="230"/>
                        </a:cubicBezTo>
                        <a:cubicBezTo>
                          <a:pt x="604" y="230"/>
                          <a:pt x="625" y="210"/>
                          <a:pt x="625" y="184"/>
                        </a:cubicBezTo>
                        <a:cubicBezTo>
                          <a:pt x="625" y="46"/>
                          <a:pt x="625" y="46"/>
                          <a:pt x="625" y="46"/>
                        </a:cubicBezTo>
                        <a:cubicBezTo>
                          <a:pt x="625" y="20"/>
                          <a:pt x="604" y="0"/>
                          <a:pt x="579" y="0"/>
                        </a:cubicBezTo>
                        <a:close/>
                        <a:moveTo>
                          <a:pt x="593" y="199"/>
                        </a:moveTo>
                        <a:cubicBezTo>
                          <a:pt x="31" y="199"/>
                          <a:pt x="31" y="199"/>
                          <a:pt x="31" y="199"/>
                        </a:cubicBezTo>
                        <a:cubicBezTo>
                          <a:pt x="31" y="31"/>
                          <a:pt x="31" y="31"/>
                          <a:pt x="31" y="31"/>
                        </a:cubicBezTo>
                        <a:cubicBezTo>
                          <a:pt x="593" y="31"/>
                          <a:pt x="593" y="31"/>
                          <a:pt x="593" y="31"/>
                        </a:cubicBezTo>
                        <a:lnTo>
                          <a:pt x="593" y="199"/>
                        </a:lnTo>
                        <a:close/>
                      </a:path>
                    </a:pathLst>
                  </a:custGeom>
                  <a:solidFill>
                    <a:srgbClr val="0379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213" name="Freeform 253"/>
                  <p:cNvSpPr>
                    <a:spLocks noEditPoints="1"/>
                  </p:cNvSpPr>
                  <p:nvPr/>
                </p:nvSpPr>
                <p:spPr bwMode="auto">
                  <a:xfrm>
                    <a:off x="4628918" y="631214"/>
                    <a:ext cx="480364" cy="125412"/>
                  </a:xfrm>
                  <a:custGeom>
                    <a:avLst/>
                    <a:gdLst>
                      <a:gd name="T0" fmla="*/ 1262 w 1264"/>
                      <a:gd name="T1" fmla="*/ 330 h 330"/>
                      <a:gd name="T2" fmla="*/ 1264 w 1264"/>
                      <a:gd name="T3" fmla="*/ 328 h 330"/>
                      <a:gd name="T4" fmla="*/ 1264 w 1264"/>
                      <a:gd name="T5" fmla="*/ 2 h 330"/>
                      <a:gd name="T6" fmla="*/ 1262 w 1264"/>
                      <a:gd name="T7" fmla="*/ 0 h 330"/>
                      <a:gd name="T8" fmla="*/ 3 w 1264"/>
                      <a:gd name="T9" fmla="*/ 0 h 330"/>
                      <a:gd name="T10" fmla="*/ 0 w 1264"/>
                      <a:gd name="T11" fmla="*/ 2 h 330"/>
                      <a:gd name="T12" fmla="*/ 0 w 1264"/>
                      <a:gd name="T13" fmla="*/ 328 h 330"/>
                      <a:gd name="T14" fmla="*/ 3 w 1264"/>
                      <a:gd name="T15" fmla="*/ 330 h 330"/>
                      <a:gd name="T16" fmla="*/ 1262 w 1264"/>
                      <a:gd name="T17" fmla="*/ 330 h 330"/>
                      <a:gd name="T18" fmla="*/ 626 w 1264"/>
                      <a:gd name="T19" fmla="*/ 233 h 330"/>
                      <a:gd name="T20" fmla="*/ 548 w 1264"/>
                      <a:gd name="T21" fmla="*/ 224 h 330"/>
                      <a:gd name="T22" fmla="*/ 548 w 1264"/>
                      <a:gd name="T23" fmla="*/ 160 h 330"/>
                      <a:gd name="T24" fmla="*/ 626 w 1264"/>
                      <a:gd name="T25" fmla="*/ 160 h 330"/>
                      <a:gd name="T26" fmla="*/ 626 w 1264"/>
                      <a:gd name="T27" fmla="*/ 233 h 330"/>
                      <a:gd name="T28" fmla="*/ 853 w 1264"/>
                      <a:gd name="T29" fmla="*/ 89 h 330"/>
                      <a:gd name="T30" fmla="*/ 1153 w 1264"/>
                      <a:gd name="T31" fmla="*/ 89 h 330"/>
                      <a:gd name="T32" fmla="*/ 1153 w 1264"/>
                      <a:gd name="T33" fmla="*/ 132 h 330"/>
                      <a:gd name="T34" fmla="*/ 853 w 1264"/>
                      <a:gd name="T35" fmla="*/ 132 h 330"/>
                      <a:gd name="T36" fmla="*/ 853 w 1264"/>
                      <a:gd name="T37" fmla="*/ 89 h 330"/>
                      <a:gd name="T38" fmla="*/ 853 w 1264"/>
                      <a:gd name="T39" fmla="*/ 184 h 330"/>
                      <a:gd name="T40" fmla="*/ 1153 w 1264"/>
                      <a:gd name="T41" fmla="*/ 184 h 330"/>
                      <a:gd name="T42" fmla="*/ 1153 w 1264"/>
                      <a:gd name="T43" fmla="*/ 226 h 330"/>
                      <a:gd name="T44" fmla="*/ 853 w 1264"/>
                      <a:gd name="T45" fmla="*/ 226 h 330"/>
                      <a:gd name="T46" fmla="*/ 853 w 1264"/>
                      <a:gd name="T47" fmla="*/ 184 h 330"/>
                      <a:gd name="T48" fmla="*/ 633 w 1264"/>
                      <a:gd name="T49" fmla="*/ 73 h 330"/>
                      <a:gd name="T50" fmla="*/ 737 w 1264"/>
                      <a:gd name="T51" fmla="*/ 59 h 330"/>
                      <a:gd name="T52" fmla="*/ 737 w 1264"/>
                      <a:gd name="T53" fmla="*/ 151 h 330"/>
                      <a:gd name="T54" fmla="*/ 633 w 1264"/>
                      <a:gd name="T55" fmla="*/ 151 h 330"/>
                      <a:gd name="T56" fmla="*/ 633 w 1264"/>
                      <a:gd name="T57" fmla="*/ 73 h 330"/>
                      <a:gd name="T58" fmla="*/ 633 w 1264"/>
                      <a:gd name="T59" fmla="*/ 160 h 330"/>
                      <a:gd name="T60" fmla="*/ 737 w 1264"/>
                      <a:gd name="T61" fmla="*/ 160 h 330"/>
                      <a:gd name="T62" fmla="*/ 737 w 1264"/>
                      <a:gd name="T63" fmla="*/ 250 h 330"/>
                      <a:gd name="T64" fmla="*/ 633 w 1264"/>
                      <a:gd name="T65" fmla="*/ 236 h 330"/>
                      <a:gd name="T66" fmla="*/ 633 w 1264"/>
                      <a:gd name="T67" fmla="*/ 160 h 330"/>
                      <a:gd name="T68" fmla="*/ 626 w 1264"/>
                      <a:gd name="T69" fmla="*/ 75 h 330"/>
                      <a:gd name="T70" fmla="*/ 626 w 1264"/>
                      <a:gd name="T71" fmla="*/ 151 h 330"/>
                      <a:gd name="T72" fmla="*/ 548 w 1264"/>
                      <a:gd name="T73" fmla="*/ 151 h 330"/>
                      <a:gd name="T74" fmla="*/ 548 w 1264"/>
                      <a:gd name="T75" fmla="*/ 87 h 330"/>
                      <a:gd name="T76" fmla="*/ 626 w 1264"/>
                      <a:gd name="T77" fmla="*/ 75 h 330"/>
                      <a:gd name="T78" fmla="*/ 114 w 1264"/>
                      <a:gd name="T79" fmla="*/ 89 h 330"/>
                      <a:gd name="T80" fmla="*/ 414 w 1264"/>
                      <a:gd name="T81" fmla="*/ 89 h 330"/>
                      <a:gd name="T82" fmla="*/ 414 w 1264"/>
                      <a:gd name="T83" fmla="*/ 132 h 330"/>
                      <a:gd name="T84" fmla="*/ 114 w 1264"/>
                      <a:gd name="T85" fmla="*/ 132 h 330"/>
                      <a:gd name="T86" fmla="*/ 114 w 1264"/>
                      <a:gd name="T87" fmla="*/ 89 h 330"/>
                      <a:gd name="T88" fmla="*/ 114 w 1264"/>
                      <a:gd name="T89" fmla="*/ 184 h 330"/>
                      <a:gd name="T90" fmla="*/ 414 w 1264"/>
                      <a:gd name="T91" fmla="*/ 184 h 330"/>
                      <a:gd name="T92" fmla="*/ 414 w 1264"/>
                      <a:gd name="T93" fmla="*/ 226 h 330"/>
                      <a:gd name="T94" fmla="*/ 114 w 1264"/>
                      <a:gd name="T95" fmla="*/ 226 h 330"/>
                      <a:gd name="T96" fmla="*/ 114 w 1264"/>
                      <a:gd name="T97" fmla="*/ 184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64" h="330">
                        <a:moveTo>
                          <a:pt x="1262" y="330"/>
                        </a:moveTo>
                        <a:lnTo>
                          <a:pt x="1264" y="328"/>
                        </a:lnTo>
                        <a:lnTo>
                          <a:pt x="1264" y="2"/>
                        </a:lnTo>
                        <a:lnTo>
                          <a:pt x="1262" y="0"/>
                        </a:lnTo>
                        <a:lnTo>
                          <a:pt x="3" y="0"/>
                        </a:lnTo>
                        <a:lnTo>
                          <a:pt x="0" y="2"/>
                        </a:lnTo>
                        <a:lnTo>
                          <a:pt x="0" y="328"/>
                        </a:lnTo>
                        <a:lnTo>
                          <a:pt x="3" y="330"/>
                        </a:lnTo>
                        <a:lnTo>
                          <a:pt x="1262" y="330"/>
                        </a:lnTo>
                        <a:close/>
                        <a:moveTo>
                          <a:pt x="626" y="233"/>
                        </a:moveTo>
                        <a:lnTo>
                          <a:pt x="548" y="224"/>
                        </a:lnTo>
                        <a:lnTo>
                          <a:pt x="548" y="160"/>
                        </a:lnTo>
                        <a:lnTo>
                          <a:pt x="626" y="160"/>
                        </a:lnTo>
                        <a:lnTo>
                          <a:pt x="626" y="233"/>
                        </a:lnTo>
                        <a:close/>
                        <a:moveTo>
                          <a:pt x="853" y="89"/>
                        </a:moveTo>
                        <a:lnTo>
                          <a:pt x="1153" y="89"/>
                        </a:lnTo>
                        <a:lnTo>
                          <a:pt x="1153" y="132"/>
                        </a:lnTo>
                        <a:lnTo>
                          <a:pt x="853" y="132"/>
                        </a:lnTo>
                        <a:lnTo>
                          <a:pt x="853" y="89"/>
                        </a:lnTo>
                        <a:close/>
                        <a:moveTo>
                          <a:pt x="853" y="184"/>
                        </a:moveTo>
                        <a:lnTo>
                          <a:pt x="1153" y="184"/>
                        </a:lnTo>
                        <a:lnTo>
                          <a:pt x="1153" y="226"/>
                        </a:lnTo>
                        <a:lnTo>
                          <a:pt x="853" y="226"/>
                        </a:lnTo>
                        <a:lnTo>
                          <a:pt x="853" y="184"/>
                        </a:lnTo>
                        <a:close/>
                        <a:moveTo>
                          <a:pt x="633" y="73"/>
                        </a:moveTo>
                        <a:lnTo>
                          <a:pt x="737" y="59"/>
                        </a:lnTo>
                        <a:lnTo>
                          <a:pt x="737" y="151"/>
                        </a:lnTo>
                        <a:lnTo>
                          <a:pt x="633" y="151"/>
                        </a:lnTo>
                        <a:lnTo>
                          <a:pt x="633" y="73"/>
                        </a:lnTo>
                        <a:close/>
                        <a:moveTo>
                          <a:pt x="633" y="160"/>
                        </a:moveTo>
                        <a:lnTo>
                          <a:pt x="737" y="160"/>
                        </a:lnTo>
                        <a:lnTo>
                          <a:pt x="737" y="250"/>
                        </a:lnTo>
                        <a:lnTo>
                          <a:pt x="633" y="236"/>
                        </a:lnTo>
                        <a:lnTo>
                          <a:pt x="633" y="160"/>
                        </a:lnTo>
                        <a:close/>
                        <a:moveTo>
                          <a:pt x="626" y="75"/>
                        </a:moveTo>
                        <a:lnTo>
                          <a:pt x="626" y="151"/>
                        </a:lnTo>
                        <a:lnTo>
                          <a:pt x="548" y="151"/>
                        </a:lnTo>
                        <a:lnTo>
                          <a:pt x="548" y="87"/>
                        </a:lnTo>
                        <a:lnTo>
                          <a:pt x="626" y="75"/>
                        </a:lnTo>
                        <a:close/>
                        <a:moveTo>
                          <a:pt x="114" y="89"/>
                        </a:moveTo>
                        <a:lnTo>
                          <a:pt x="414" y="89"/>
                        </a:lnTo>
                        <a:lnTo>
                          <a:pt x="414" y="132"/>
                        </a:lnTo>
                        <a:lnTo>
                          <a:pt x="114" y="132"/>
                        </a:lnTo>
                        <a:lnTo>
                          <a:pt x="114" y="89"/>
                        </a:lnTo>
                        <a:close/>
                        <a:moveTo>
                          <a:pt x="114" y="184"/>
                        </a:moveTo>
                        <a:lnTo>
                          <a:pt x="414" y="184"/>
                        </a:lnTo>
                        <a:lnTo>
                          <a:pt x="414" y="226"/>
                        </a:lnTo>
                        <a:lnTo>
                          <a:pt x="114" y="226"/>
                        </a:lnTo>
                        <a:lnTo>
                          <a:pt x="114" y="184"/>
                        </a:lnTo>
                        <a:close/>
                      </a:path>
                    </a:pathLst>
                  </a:custGeom>
                  <a:solidFill>
                    <a:srgbClr val="0079BD"/>
                  </a:solidFill>
                  <a:ln>
                    <a:noFill/>
                  </a:ln>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214" name="Rectangle 254"/>
                  <p:cNvSpPr>
                    <a:spLocks noChangeArrowheads="1"/>
                  </p:cNvSpPr>
                  <p:nvPr/>
                </p:nvSpPr>
                <p:spPr bwMode="auto">
                  <a:xfrm>
                    <a:off x="4672242" y="665037"/>
                    <a:ext cx="114010" cy="1634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215" name="Rectangle 255"/>
                  <p:cNvSpPr>
                    <a:spLocks noChangeArrowheads="1"/>
                  </p:cNvSpPr>
                  <p:nvPr/>
                </p:nvSpPr>
                <p:spPr bwMode="auto">
                  <a:xfrm>
                    <a:off x="4672242" y="701140"/>
                    <a:ext cx="114010" cy="1596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216" name="Rectangle 256"/>
                  <p:cNvSpPr>
                    <a:spLocks noChangeArrowheads="1"/>
                  </p:cNvSpPr>
                  <p:nvPr/>
                </p:nvSpPr>
                <p:spPr bwMode="auto">
                  <a:xfrm>
                    <a:off x="4953087" y="665037"/>
                    <a:ext cx="114010" cy="1634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217" name="Rectangle 257"/>
                  <p:cNvSpPr>
                    <a:spLocks noChangeArrowheads="1"/>
                  </p:cNvSpPr>
                  <p:nvPr/>
                </p:nvSpPr>
                <p:spPr bwMode="auto">
                  <a:xfrm>
                    <a:off x="4953087" y="701140"/>
                    <a:ext cx="114010" cy="1596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218" name="Freeform 258"/>
                  <p:cNvSpPr>
                    <a:spLocks/>
                  </p:cNvSpPr>
                  <p:nvPr/>
                </p:nvSpPr>
                <p:spPr bwMode="auto">
                  <a:xfrm>
                    <a:off x="4869479" y="653636"/>
                    <a:ext cx="39524" cy="34963"/>
                  </a:xfrm>
                  <a:custGeom>
                    <a:avLst/>
                    <a:gdLst>
                      <a:gd name="T0" fmla="*/ 104 w 104"/>
                      <a:gd name="T1" fmla="*/ 0 h 92"/>
                      <a:gd name="T2" fmla="*/ 0 w 104"/>
                      <a:gd name="T3" fmla="*/ 14 h 92"/>
                      <a:gd name="T4" fmla="*/ 0 w 104"/>
                      <a:gd name="T5" fmla="*/ 92 h 92"/>
                      <a:gd name="T6" fmla="*/ 104 w 104"/>
                      <a:gd name="T7" fmla="*/ 92 h 92"/>
                      <a:gd name="T8" fmla="*/ 104 w 104"/>
                      <a:gd name="T9" fmla="*/ 0 h 92"/>
                    </a:gdLst>
                    <a:ahLst/>
                    <a:cxnLst>
                      <a:cxn ang="0">
                        <a:pos x="T0" y="T1"/>
                      </a:cxn>
                      <a:cxn ang="0">
                        <a:pos x="T2" y="T3"/>
                      </a:cxn>
                      <a:cxn ang="0">
                        <a:pos x="T4" y="T5"/>
                      </a:cxn>
                      <a:cxn ang="0">
                        <a:pos x="T6" y="T7"/>
                      </a:cxn>
                      <a:cxn ang="0">
                        <a:pos x="T8" y="T9"/>
                      </a:cxn>
                    </a:cxnLst>
                    <a:rect l="0" t="0" r="r" b="b"/>
                    <a:pathLst>
                      <a:path w="104" h="92">
                        <a:moveTo>
                          <a:pt x="104" y="0"/>
                        </a:moveTo>
                        <a:lnTo>
                          <a:pt x="0" y="14"/>
                        </a:lnTo>
                        <a:lnTo>
                          <a:pt x="0" y="92"/>
                        </a:lnTo>
                        <a:lnTo>
                          <a:pt x="104" y="92"/>
                        </a:lnTo>
                        <a:lnTo>
                          <a:pt x="104" y="0"/>
                        </a:lnTo>
                        <a:close/>
                      </a:path>
                    </a:pathLst>
                  </a:custGeom>
                  <a:solidFill>
                    <a:srgbClr val="0079BD">
                      <a:lumMod val="60000"/>
                      <a:lumOff val="40000"/>
                    </a:srgbClr>
                  </a:solidFill>
                  <a:ln>
                    <a:noFill/>
                  </a:ln>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219" name="Freeform 259"/>
                  <p:cNvSpPr>
                    <a:spLocks/>
                  </p:cNvSpPr>
                  <p:nvPr/>
                </p:nvSpPr>
                <p:spPr bwMode="auto">
                  <a:xfrm>
                    <a:off x="4837177" y="692019"/>
                    <a:ext cx="29643" cy="27743"/>
                  </a:xfrm>
                  <a:custGeom>
                    <a:avLst/>
                    <a:gdLst>
                      <a:gd name="T0" fmla="*/ 0 w 78"/>
                      <a:gd name="T1" fmla="*/ 64 h 73"/>
                      <a:gd name="T2" fmla="*/ 78 w 78"/>
                      <a:gd name="T3" fmla="*/ 73 h 73"/>
                      <a:gd name="T4" fmla="*/ 78 w 78"/>
                      <a:gd name="T5" fmla="*/ 0 h 73"/>
                      <a:gd name="T6" fmla="*/ 0 w 78"/>
                      <a:gd name="T7" fmla="*/ 0 h 73"/>
                      <a:gd name="T8" fmla="*/ 0 w 78"/>
                      <a:gd name="T9" fmla="*/ 64 h 73"/>
                    </a:gdLst>
                    <a:ahLst/>
                    <a:cxnLst>
                      <a:cxn ang="0">
                        <a:pos x="T0" y="T1"/>
                      </a:cxn>
                      <a:cxn ang="0">
                        <a:pos x="T2" y="T3"/>
                      </a:cxn>
                      <a:cxn ang="0">
                        <a:pos x="T4" y="T5"/>
                      </a:cxn>
                      <a:cxn ang="0">
                        <a:pos x="T6" y="T7"/>
                      </a:cxn>
                      <a:cxn ang="0">
                        <a:pos x="T8" y="T9"/>
                      </a:cxn>
                    </a:cxnLst>
                    <a:rect l="0" t="0" r="r" b="b"/>
                    <a:pathLst>
                      <a:path w="78" h="73">
                        <a:moveTo>
                          <a:pt x="0" y="64"/>
                        </a:moveTo>
                        <a:lnTo>
                          <a:pt x="78" y="73"/>
                        </a:lnTo>
                        <a:lnTo>
                          <a:pt x="78" y="0"/>
                        </a:lnTo>
                        <a:lnTo>
                          <a:pt x="0" y="0"/>
                        </a:lnTo>
                        <a:lnTo>
                          <a:pt x="0" y="64"/>
                        </a:lnTo>
                        <a:close/>
                      </a:path>
                    </a:pathLst>
                  </a:custGeom>
                  <a:solidFill>
                    <a:srgbClr val="0079BD">
                      <a:lumMod val="60000"/>
                      <a:lumOff val="40000"/>
                    </a:srgbClr>
                  </a:solidFill>
                  <a:ln>
                    <a:noFill/>
                  </a:ln>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220" name="Freeform 260"/>
                  <p:cNvSpPr>
                    <a:spLocks/>
                  </p:cNvSpPr>
                  <p:nvPr/>
                </p:nvSpPr>
                <p:spPr bwMode="auto">
                  <a:xfrm>
                    <a:off x="4869479" y="692019"/>
                    <a:ext cx="39524" cy="34203"/>
                  </a:xfrm>
                  <a:custGeom>
                    <a:avLst/>
                    <a:gdLst>
                      <a:gd name="T0" fmla="*/ 104 w 104"/>
                      <a:gd name="T1" fmla="*/ 0 h 90"/>
                      <a:gd name="T2" fmla="*/ 0 w 104"/>
                      <a:gd name="T3" fmla="*/ 0 h 90"/>
                      <a:gd name="T4" fmla="*/ 0 w 104"/>
                      <a:gd name="T5" fmla="*/ 76 h 90"/>
                      <a:gd name="T6" fmla="*/ 104 w 104"/>
                      <a:gd name="T7" fmla="*/ 90 h 90"/>
                      <a:gd name="T8" fmla="*/ 104 w 104"/>
                      <a:gd name="T9" fmla="*/ 0 h 90"/>
                    </a:gdLst>
                    <a:ahLst/>
                    <a:cxnLst>
                      <a:cxn ang="0">
                        <a:pos x="T0" y="T1"/>
                      </a:cxn>
                      <a:cxn ang="0">
                        <a:pos x="T2" y="T3"/>
                      </a:cxn>
                      <a:cxn ang="0">
                        <a:pos x="T4" y="T5"/>
                      </a:cxn>
                      <a:cxn ang="0">
                        <a:pos x="T6" y="T7"/>
                      </a:cxn>
                      <a:cxn ang="0">
                        <a:pos x="T8" y="T9"/>
                      </a:cxn>
                    </a:cxnLst>
                    <a:rect l="0" t="0" r="r" b="b"/>
                    <a:pathLst>
                      <a:path w="104" h="90">
                        <a:moveTo>
                          <a:pt x="104" y="0"/>
                        </a:moveTo>
                        <a:lnTo>
                          <a:pt x="0" y="0"/>
                        </a:lnTo>
                        <a:lnTo>
                          <a:pt x="0" y="76"/>
                        </a:lnTo>
                        <a:lnTo>
                          <a:pt x="104" y="90"/>
                        </a:lnTo>
                        <a:lnTo>
                          <a:pt x="104" y="0"/>
                        </a:lnTo>
                        <a:close/>
                      </a:path>
                    </a:pathLst>
                  </a:custGeom>
                  <a:solidFill>
                    <a:srgbClr val="0079BD">
                      <a:lumMod val="60000"/>
                      <a:lumOff val="40000"/>
                    </a:srgbClr>
                  </a:solidFill>
                  <a:ln>
                    <a:noFill/>
                  </a:ln>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221" name="Freeform 261"/>
                  <p:cNvSpPr>
                    <a:spLocks/>
                  </p:cNvSpPr>
                  <p:nvPr/>
                </p:nvSpPr>
                <p:spPr bwMode="auto">
                  <a:xfrm>
                    <a:off x="4837177" y="659716"/>
                    <a:ext cx="29643" cy="28883"/>
                  </a:xfrm>
                  <a:custGeom>
                    <a:avLst/>
                    <a:gdLst>
                      <a:gd name="T0" fmla="*/ 78 w 78"/>
                      <a:gd name="T1" fmla="*/ 76 h 76"/>
                      <a:gd name="T2" fmla="*/ 78 w 78"/>
                      <a:gd name="T3" fmla="*/ 0 h 76"/>
                      <a:gd name="T4" fmla="*/ 0 w 78"/>
                      <a:gd name="T5" fmla="*/ 12 h 76"/>
                      <a:gd name="T6" fmla="*/ 0 w 78"/>
                      <a:gd name="T7" fmla="*/ 76 h 76"/>
                      <a:gd name="T8" fmla="*/ 78 w 78"/>
                      <a:gd name="T9" fmla="*/ 76 h 76"/>
                    </a:gdLst>
                    <a:ahLst/>
                    <a:cxnLst>
                      <a:cxn ang="0">
                        <a:pos x="T0" y="T1"/>
                      </a:cxn>
                      <a:cxn ang="0">
                        <a:pos x="T2" y="T3"/>
                      </a:cxn>
                      <a:cxn ang="0">
                        <a:pos x="T4" y="T5"/>
                      </a:cxn>
                      <a:cxn ang="0">
                        <a:pos x="T6" y="T7"/>
                      </a:cxn>
                      <a:cxn ang="0">
                        <a:pos x="T8" y="T9"/>
                      </a:cxn>
                    </a:cxnLst>
                    <a:rect l="0" t="0" r="r" b="b"/>
                    <a:pathLst>
                      <a:path w="78" h="76">
                        <a:moveTo>
                          <a:pt x="78" y="76"/>
                        </a:moveTo>
                        <a:lnTo>
                          <a:pt x="78" y="0"/>
                        </a:lnTo>
                        <a:lnTo>
                          <a:pt x="0" y="12"/>
                        </a:lnTo>
                        <a:lnTo>
                          <a:pt x="0" y="76"/>
                        </a:lnTo>
                        <a:lnTo>
                          <a:pt x="78" y="76"/>
                        </a:lnTo>
                        <a:close/>
                      </a:path>
                    </a:pathLst>
                  </a:custGeom>
                  <a:solidFill>
                    <a:srgbClr val="0079BD">
                      <a:lumMod val="60000"/>
                      <a:lumOff val="40000"/>
                    </a:srgbClr>
                  </a:solidFill>
                  <a:ln>
                    <a:noFill/>
                  </a:ln>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grpSp>
            <p:grpSp>
              <p:nvGrpSpPr>
                <p:cNvPr id="184" name="Group 183"/>
                <p:cNvGrpSpPr/>
                <p:nvPr/>
              </p:nvGrpSpPr>
              <p:grpSpPr>
                <a:xfrm>
                  <a:off x="5907379" y="5171315"/>
                  <a:ext cx="245160" cy="783455"/>
                  <a:chOff x="4603750" y="2528888"/>
                  <a:chExt cx="439738" cy="2043113"/>
                </a:xfrm>
              </p:grpSpPr>
              <p:sp>
                <p:nvSpPr>
                  <p:cNvPr id="185" name="Freeform 192"/>
                  <p:cNvSpPr>
                    <a:spLocks noEditPoints="1"/>
                  </p:cNvSpPr>
                  <p:nvPr/>
                </p:nvSpPr>
                <p:spPr bwMode="auto">
                  <a:xfrm>
                    <a:off x="4652962" y="2573338"/>
                    <a:ext cx="346075" cy="1954213"/>
                  </a:xfrm>
                  <a:custGeom>
                    <a:avLst/>
                    <a:gdLst>
                      <a:gd name="T0" fmla="*/ 89 w 92"/>
                      <a:gd name="T1" fmla="*/ 521 h 521"/>
                      <a:gd name="T2" fmla="*/ 92 w 92"/>
                      <a:gd name="T3" fmla="*/ 3 h 521"/>
                      <a:gd name="T4" fmla="*/ 3 w 92"/>
                      <a:gd name="T5" fmla="*/ 0 h 521"/>
                      <a:gd name="T6" fmla="*/ 0 w 92"/>
                      <a:gd name="T7" fmla="*/ 517 h 521"/>
                      <a:gd name="T8" fmla="*/ 84 w 92"/>
                      <a:gd name="T9" fmla="*/ 295 h 521"/>
                      <a:gd name="T10" fmla="*/ 48 w 92"/>
                      <a:gd name="T11" fmla="*/ 347 h 521"/>
                      <a:gd name="T12" fmla="*/ 84 w 92"/>
                      <a:gd name="T13" fmla="*/ 295 h 521"/>
                      <a:gd name="T14" fmla="*/ 84 w 92"/>
                      <a:gd name="T15" fmla="*/ 231 h 521"/>
                      <a:gd name="T16" fmla="*/ 48 w 92"/>
                      <a:gd name="T17" fmla="*/ 179 h 521"/>
                      <a:gd name="T18" fmla="*/ 84 w 92"/>
                      <a:gd name="T19" fmla="*/ 114 h 521"/>
                      <a:gd name="T20" fmla="*/ 48 w 92"/>
                      <a:gd name="T21" fmla="*/ 62 h 521"/>
                      <a:gd name="T22" fmla="*/ 84 w 92"/>
                      <a:gd name="T23" fmla="*/ 114 h 521"/>
                      <a:gd name="T24" fmla="*/ 7 w 92"/>
                      <a:gd name="T25" fmla="*/ 114 h 521"/>
                      <a:gd name="T26" fmla="*/ 42 w 92"/>
                      <a:gd name="T27" fmla="*/ 62 h 521"/>
                      <a:gd name="T28" fmla="*/ 84 w 92"/>
                      <a:gd name="T29" fmla="*/ 120 h 521"/>
                      <a:gd name="T30" fmla="*/ 7 w 92"/>
                      <a:gd name="T31" fmla="*/ 172 h 521"/>
                      <a:gd name="T32" fmla="*/ 84 w 92"/>
                      <a:gd name="T33" fmla="*/ 120 h 521"/>
                      <a:gd name="T34" fmla="*/ 42 w 92"/>
                      <a:gd name="T35" fmla="*/ 231 h 521"/>
                      <a:gd name="T36" fmla="*/ 7 w 92"/>
                      <a:gd name="T37" fmla="*/ 179 h 521"/>
                      <a:gd name="T38" fmla="*/ 84 w 92"/>
                      <a:gd name="T39" fmla="*/ 237 h 521"/>
                      <a:gd name="T40" fmla="*/ 7 w 92"/>
                      <a:gd name="T41" fmla="*/ 289 h 521"/>
                      <a:gd name="T42" fmla="*/ 84 w 92"/>
                      <a:gd name="T43" fmla="*/ 237 h 521"/>
                      <a:gd name="T44" fmla="*/ 42 w 92"/>
                      <a:gd name="T45" fmla="*/ 347 h 521"/>
                      <a:gd name="T46" fmla="*/ 7 w 92"/>
                      <a:gd name="T47" fmla="*/ 295 h 521"/>
                      <a:gd name="T48" fmla="*/ 84 w 92"/>
                      <a:gd name="T49" fmla="*/ 353 h 521"/>
                      <a:gd name="T50" fmla="*/ 7 w 92"/>
                      <a:gd name="T51" fmla="*/ 405 h 521"/>
                      <a:gd name="T52" fmla="*/ 84 w 92"/>
                      <a:gd name="T53" fmla="*/ 353 h 521"/>
                      <a:gd name="T54" fmla="*/ 42 w 92"/>
                      <a:gd name="T55" fmla="*/ 411 h 521"/>
                      <a:gd name="T56" fmla="*/ 7 w 92"/>
                      <a:gd name="T57" fmla="*/ 463 h 521"/>
                      <a:gd name="T58" fmla="*/ 48 w 92"/>
                      <a:gd name="T59" fmla="*/ 411 h 521"/>
                      <a:gd name="T60" fmla="*/ 84 w 92"/>
                      <a:gd name="T61" fmla="*/ 463 h 521"/>
                      <a:gd name="T62" fmla="*/ 48 w 92"/>
                      <a:gd name="T63" fmla="*/ 411 h 521"/>
                      <a:gd name="T64" fmla="*/ 84 w 92"/>
                      <a:gd name="T65" fmla="*/ 513 h 521"/>
                      <a:gd name="T66" fmla="*/ 62 w 92"/>
                      <a:gd name="T67" fmla="*/ 513 h 521"/>
                      <a:gd name="T68" fmla="*/ 21 w 92"/>
                      <a:gd name="T69" fmla="*/ 513 h 521"/>
                      <a:gd name="T70" fmla="*/ 7 w 92"/>
                      <a:gd name="T71" fmla="*/ 499 h 521"/>
                      <a:gd name="T72" fmla="*/ 7 w 92"/>
                      <a:gd name="T73" fmla="*/ 469 h 521"/>
                      <a:gd name="T74" fmla="*/ 84 w 92"/>
                      <a:gd name="T75" fmla="*/ 491 h 521"/>
                      <a:gd name="T76" fmla="*/ 7 w 92"/>
                      <a:gd name="T77" fmla="*/ 22 h 521"/>
                      <a:gd name="T78" fmla="*/ 21 w 92"/>
                      <a:gd name="T79" fmla="*/ 8 h 521"/>
                      <a:gd name="T80" fmla="*/ 62 w 92"/>
                      <a:gd name="T81" fmla="*/ 8 h 521"/>
                      <a:gd name="T82" fmla="*/ 84 w 92"/>
                      <a:gd name="T83" fmla="*/ 8 h 521"/>
                      <a:gd name="T84" fmla="*/ 84 w 92"/>
                      <a:gd name="T85" fmla="*/ 30 h 521"/>
                      <a:gd name="T86" fmla="*/ 7 w 92"/>
                      <a:gd name="T87" fmla="*/ 56 h 521"/>
                      <a:gd name="T88" fmla="*/ 7 w 92"/>
                      <a:gd name="T89" fmla="*/ 22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2" h="521">
                        <a:moveTo>
                          <a:pt x="3" y="521"/>
                        </a:moveTo>
                        <a:cubicBezTo>
                          <a:pt x="89" y="521"/>
                          <a:pt x="89" y="521"/>
                          <a:pt x="89" y="521"/>
                        </a:cubicBezTo>
                        <a:cubicBezTo>
                          <a:pt x="90" y="521"/>
                          <a:pt x="92" y="519"/>
                          <a:pt x="92" y="517"/>
                        </a:cubicBezTo>
                        <a:cubicBezTo>
                          <a:pt x="92" y="3"/>
                          <a:pt x="92" y="3"/>
                          <a:pt x="92" y="3"/>
                        </a:cubicBezTo>
                        <a:cubicBezTo>
                          <a:pt x="92" y="2"/>
                          <a:pt x="90" y="0"/>
                          <a:pt x="89" y="0"/>
                        </a:cubicBezTo>
                        <a:cubicBezTo>
                          <a:pt x="3" y="0"/>
                          <a:pt x="3" y="0"/>
                          <a:pt x="3" y="0"/>
                        </a:cubicBezTo>
                        <a:cubicBezTo>
                          <a:pt x="1" y="0"/>
                          <a:pt x="0" y="2"/>
                          <a:pt x="0" y="3"/>
                        </a:cubicBezTo>
                        <a:cubicBezTo>
                          <a:pt x="0" y="517"/>
                          <a:pt x="0" y="517"/>
                          <a:pt x="0" y="517"/>
                        </a:cubicBezTo>
                        <a:cubicBezTo>
                          <a:pt x="0" y="519"/>
                          <a:pt x="1" y="521"/>
                          <a:pt x="3" y="521"/>
                        </a:cubicBezTo>
                        <a:close/>
                        <a:moveTo>
                          <a:pt x="84" y="295"/>
                        </a:moveTo>
                        <a:cubicBezTo>
                          <a:pt x="84" y="347"/>
                          <a:pt x="84" y="347"/>
                          <a:pt x="84" y="347"/>
                        </a:cubicBezTo>
                        <a:cubicBezTo>
                          <a:pt x="48" y="347"/>
                          <a:pt x="48" y="347"/>
                          <a:pt x="48" y="347"/>
                        </a:cubicBezTo>
                        <a:cubicBezTo>
                          <a:pt x="48" y="295"/>
                          <a:pt x="48" y="295"/>
                          <a:pt x="48" y="295"/>
                        </a:cubicBezTo>
                        <a:lnTo>
                          <a:pt x="84" y="295"/>
                        </a:lnTo>
                        <a:close/>
                        <a:moveTo>
                          <a:pt x="84" y="179"/>
                        </a:moveTo>
                        <a:cubicBezTo>
                          <a:pt x="84" y="231"/>
                          <a:pt x="84" y="231"/>
                          <a:pt x="84" y="231"/>
                        </a:cubicBezTo>
                        <a:cubicBezTo>
                          <a:pt x="48" y="231"/>
                          <a:pt x="48" y="231"/>
                          <a:pt x="48" y="231"/>
                        </a:cubicBezTo>
                        <a:cubicBezTo>
                          <a:pt x="48" y="179"/>
                          <a:pt x="48" y="179"/>
                          <a:pt x="48" y="179"/>
                        </a:cubicBezTo>
                        <a:lnTo>
                          <a:pt x="84" y="179"/>
                        </a:lnTo>
                        <a:close/>
                        <a:moveTo>
                          <a:pt x="84" y="114"/>
                        </a:moveTo>
                        <a:cubicBezTo>
                          <a:pt x="48" y="114"/>
                          <a:pt x="48" y="114"/>
                          <a:pt x="48" y="114"/>
                        </a:cubicBezTo>
                        <a:cubicBezTo>
                          <a:pt x="48" y="62"/>
                          <a:pt x="48" y="62"/>
                          <a:pt x="48" y="62"/>
                        </a:cubicBezTo>
                        <a:cubicBezTo>
                          <a:pt x="84" y="62"/>
                          <a:pt x="84" y="62"/>
                          <a:pt x="84" y="62"/>
                        </a:cubicBezTo>
                        <a:lnTo>
                          <a:pt x="84" y="114"/>
                        </a:lnTo>
                        <a:close/>
                        <a:moveTo>
                          <a:pt x="42" y="114"/>
                        </a:moveTo>
                        <a:cubicBezTo>
                          <a:pt x="7" y="114"/>
                          <a:pt x="7" y="114"/>
                          <a:pt x="7" y="114"/>
                        </a:cubicBezTo>
                        <a:cubicBezTo>
                          <a:pt x="7" y="62"/>
                          <a:pt x="7" y="62"/>
                          <a:pt x="7" y="62"/>
                        </a:cubicBezTo>
                        <a:cubicBezTo>
                          <a:pt x="42" y="62"/>
                          <a:pt x="42" y="62"/>
                          <a:pt x="42" y="62"/>
                        </a:cubicBezTo>
                        <a:lnTo>
                          <a:pt x="42" y="114"/>
                        </a:lnTo>
                        <a:close/>
                        <a:moveTo>
                          <a:pt x="84" y="120"/>
                        </a:moveTo>
                        <a:cubicBezTo>
                          <a:pt x="84" y="172"/>
                          <a:pt x="84" y="172"/>
                          <a:pt x="84" y="172"/>
                        </a:cubicBezTo>
                        <a:cubicBezTo>
                          <a:pt x="7" y="172"/>
                          <a:pt x="7" y="172"/>
                          <a:pt x="7" y="172"/>
                        </a:cubicBezTo>
                        <a:cubicBezTo>
                          <a:pt x="7" y="120"/>
                          <a:pt x="7" y="120"/>
                          <a:pt x="7" y="120"/>
                        </a:cubicBezTo>
                        <a:lnTo>
                          <a:pt x="84" y="120"/>
                        </a:lnTo>
                        <a:close/>
                        <a:moveTo>
                          <a:pt x="42" y="179"/>
                        </a:moveTo>
                        <a:cubicBezTo>
                          <a:pt x="42" y="231"/>
                          <a:pt x="42" y="231"/>
                          <a:pt x="42" y="231"/>
                        </a:cubicBezTo>
                        <a:cubicBezTo>
                          <a:pt x="7" y="231"/>
                          <a:pt x="7" y="231"/>
                          <a:pt x="7" y="231"/>
                        </a:cubicBezTo>
                        <a:cubicBezTo>
                          <a:pt x="7" y="179"/>
                          <a:pt x="7" y="179"/>
                          <a:pt x="7" y="179"/>
                        </a:cubicBezTo>
                        <a:lnTo>
                          <a:pt x="42" y="179"/>
                        </a:lnTo>
                        <a:close/>
                        <a:moveTo>
                          <a:pt x="84" y="237"/>
                        </a:moveTo>
                        <a:cubicBezTo>
                          <a:pt x="84" y="289"/>
                          <a:pt x="84" y="289"/>
                          <a:pt x="84" y="289"/>
                        </a:cubicBezTo>
                        <a:cubicBezTo>
                          <a:pt x="7" y="289"/>
                          <a:pt x="7" y="289"/>
                          <a:pt x="7" y="289"/>
                        </a:cubicBezTo>
                        <a:cubicBezTo>
                          <a:pt x="7" y="237"/>
                          <a:pt x="7" y="237"/>
                          <a:pt x="7" y="237"/>
                        </a:cubicBezTo>
                        <a:lnTo>
                          <a:pt x="84" y="237"/>
                        </a:lnTo>
                        <a:close/>
                        <a:moveTo>
                          <a:pt x="42" y="295"/>
                        </a:moveTo>
                        <a:cubicBezTo>
                          <a:pt x="42" y="347"/>
                          <a:pt x="42" y="347"/>
                          <a:pt x="42" y="347"/>
                        </a:cubicBezTo>
                        <a:cubicBezTo>
                          <a:pt x="7" y="347"/>
                          <a:pt x="7" y="347"/>
                          <a:pt x="7" y="347"/>
                        </a:cubicBezTo>
                        <a:cubicBezTo>
                          <a:pt x="7" y="295"/>
                          <a:pt x="7" y="295"/>
                          <a:pt x="7" y="295"/>
                        </a:cubicBezTo>
                        <a:lnTo>
                          <a:pt x="42" y="295"/>
                        </a:lnTo>
                        <a:close/>
                        <a:moveTo>
                          <a:pt x="84" y="353"/>
                        </a:moveTo>
                        <a:cubicBezTo>
                          <a:pt x="84" y="405"/>
                          <a:pt x="84" y="405"/>
                          <a:pt x="84" y="405"/>
                        </a:cubicBezTo>
                        <a:cubicBezTo>
                          <a:pt x="7" y="405"/>
                          <a:pt x="7" y="405"/>
                          <a:pt x="7" y="405"/>
                        </a:cubicBezTo>
                        <a:cubicBezTo>
                          <a:pt x="7" y="353"/>
                          <a:pt x="7" y="353"/>
                          <a:pt x="7" y="353"/>
                        </a:cubicBezTo>
                        <a:lnTo>
                          <a:pt x="84" y="353"/>
                        </a:lnTo>
                        <a:close/>
                        <a:moveTo>
                          <a:pt x="7" y="411"/>
                        </a:moveTo>
                        <a:cubicBezTo>
                          <a:pt x="42" y="411"/>
                          <a:pt x="42" y="411"/>
                          <a:pt x="42" y="411"/>
                        </a:cubicBezTo>
                        <a:cubicBezTo>
                          <a:pt x="42" y="463"/>
                          <a:pt x="42" y="463"/>
                          <a:pt x="42" y="463"/>
                        </a:cubicBezTo>
                        <a:cubicBezTo>
                          <a:pt x="7" y="463"/>
                          <a:pt x="7" y="463"/>
                          <a:pt x="7" y="463"/>
                        </a:cubicBezTo>
                        <a:lnTo>
                          <a:pt x="7" y="411"/>
                        </a:lnTo>
                        <a:close/>
                        <a:moveTo>
                          <a:pt x="48" y="411"/>
                        </a:moveTo>
                        <a:cubicBezTo>
                          <a:pt x="84" y="411"/>
                          <a:pt x="84" y="411"/>
                          <a:pt x="84" y="411"/>
                        </a:cubicBezTo>
                        <a:cubicBezTo>
                          <a:pt x="84" y="463"/>
                          <a:pt x="84" y="463"/>
                          <a:pt x="84" y="463"/>
                        </a:cubicBezTo>
                        <a:cubicBezTo>
                          <a:pt x="48" y="463"/>
                          <a:pt x="48" y="463"/>
                          <a:pt x="48" y="463"/>
                        </a:cubicBezTo>
                        <a:lnTo>
                          <a:pt x="48" y="411"/>
                        </a:lnTo>
                        <a:close/>
                        <a:moveTo>
                          <a:pt x="84" y="499"/>
                        </a:moveTo>
                        <a:cubicBezTo>
                          <a:pt x="84" y="513"/>
                          <a:pt x="84" y="513"/>
                          <a:pt x="84" y="513"/>
                        </a:cubicBezTo>
                        <a:cubicBezTo>
                          <a:pt x="70" y="513"/>
                          <a:pt x="70" y="513"/>
                          <a:pt x="70" y="513"/>
                        </a:cubicBezTo>
                        <a:cubicBezTo>
                          <a:pt x="62" y="513"/>
                          <a:pt x="62" y="513"/>
                          <a:pt x="62" y="513"/>
                        </a:cubicBezTo>
                        <a:cubicBezTo>
                          <a:pt x="29" y="513"/>
                          <a:pt x="29" y="513"/>
                          <a:pt x="29" y="513"/>
                        </a:cubicBezTo>
                        <a:cubicBezTo>
                          <a:pt x="21" y="513"/>
                          <a:pt x="21" y="513"/>
                          <a:pt x="21" y="513"/>
                        </a:cubicBezTo>
                        <a:cubicBezTo>
                          <a:pt x="7" y="513"/>
                          <a:pt x="7" y="513"/>
                          <a:pt x="7" y="513"/>
                        </a:cubicBezTo>
                        <a:cubicBezTo>
                          <a:pt x="7" y="499"/>
                          <a:pt x="7" y="499"/>
                          <a:pt x="7" y="499"/>
                        </a:cubicBezTo>
                        <a:cubicBezTo>
                          <a:pt x="7" y="491"/>
                          <a:pt x="7" y="491"/>
                          <a:pt x="7" y="491"/>
                        </a:cubicBezTo>
                        <a:cubicBezTo>
                          <a:pt x="7" y="469"/>
                          <a:pt x="7" y="469"/>
                          <a:pt x="7" y="469"/>
                        </a:cubicBezTo>
                        <a:cubicBezTo>
                          <a:pt x="84" y="469"/>
                          <a:pt x="84" y="469"/>
                          <a:pt x="84" y="469"/>
                        </a:cubicBezTo>
                        <a:cubicBezTo>
                          <a:pt x="84" y="491"/>
                          <a:pt x="84" y="491"/>
                          <a:pt x="84" y="491"/>
                        </a:cubicBezTo>
                        <a:lnTo>
                          <a:pt x="84" y="499"/>
                        </a:lnTo>
                        <a:close/>
                        <a:moveTo>
                          <a:pt x="7" y="22"/>
                        </a:moveTo>
                        <a:cubicBezTo>
                          <a:pt x="7" y="8"/>
                          <a:pt x="7" y="8"/>
                          <a:pt x="7" y="8"/>
                        </a:cubicBezTo>
                        <a:cubicBezTo>
                          <a:pt x="21" y="8"/>
                          <a:pt x="21" y="8"/>
                          <a:pt x="21" y="8"/>
                        </a:cubicBezTo>
                        <a:cubicBezTo>
                          <a:pt x="29" y="8"/>
                          <a:pt x="29" y="8"/>
                          <a:pt x="29" y="8"/>
                        </a:cubicBezTo>
                        <a:cubicBezTo>
                          <a:pt x="62" y="8"/>
                          <a:pt x="62" y="8"/>
                          <a:pt x="62" y="8"/>
                        </a:cubicBezTo>
                        <a:cubicBezTo>
                          <a:pt x="70" y="8"/>
                          <a:pt x="70" y="8"/>
                          <a:pt x="70" y="8"/>
                        </a:cubicBezTo>
                        <a:cubicBezTo>
                          <a:pt x="84" y="8"/>
                          <a:pt x="84" y="8"/>
                          <a:pt x="84" y="8"/>
                        </a:cubicBezTo>
                        <a:cubicBezTo>
                          <a:pt x="84" y="22"/>
                          <a:pt x="84" y="22"/>
                          <a:pt x="84" y="22"/>
                        </a:cubicBezTo>
                        <a:cubicBezTo>
                          <a:pt x="84" y="30"/>
                          <a:pt x="84" y="30"/>
                          <a:pt x="84" y="30"/>
                        </a:cubicBezTo>
                        <a:cubicBezTo>
                          <a:pt x="84" y="56"/>
                          <a:pt x="84" y="56"/>
                          <a:pt x="84" y="56"/>
                        </a:cubicBezTo>
                        <a:cubicBezTo>
                          <a:pt x="7" y="56"/>
                          <a:pt x="7" y="56"/>
                          <a:pt x="7" y="56"/>
                        </a:cubicBezTo>
                        <a:cubicBezTo>
                          <a:pt x="7" y="30"/>
                          <a:pt x="7" y="30"/>
                          <a:pt x="7" y="30"/>
                        </a:cubicBezTo>
                        <a:lnTo>
                          <a:pt x="7" y="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98" name="Freeform 193"/>
                  <p:cNvSpPr>
                    <a:spLocks noEditPoints="1"/>
                  </p:cNvSpPr>
                  <p:nvPr/>
                </p:nvSpPr>
                <p:spPr bwMode="auto">
                  <a:xfrm>
                    <a:off x="4603750" y="2528888"/>
                    <a:ext cx="439738" cy="2043113"/>
                  </a:xfrm>
                  <a:custGeom>
                    <a:avLst/>
                    <a:gdLst>
                      <a:gd name="T0" fmla="*/ 16 w 117"/>
                      <a:gd name="T1" fmla="*/ 545 h 545"/>
                      <a:gd name="T2" fmla="*/ 102 w 117"/>
                      <a:gd name="T3" fmla="*/ 545 h 545"/>
                      <a:gd name="T4" fmla="*/ 117 w 117"/>
                      <a:gd name="T5" fmla="*/ 529 h 545"/>
                      <a:gd name="T6" fmla="*/ 117 w 117"/>
                      <a:gd name="T7" fmla="*/ 15 h 545"/>
                      <a:gd name="T8" fmla="*/ 102 w 117"/>
                      <a:gd name="T9" fmla="*/ 0 h 545"/>
                      <a:gd name="T10" fmla="*/ 16 w 117"/>
                      <a:gd name="T11" fmla="*/ 0 h 545"/>
                      <a:gd name="T12" fmla="*/ 0 w 117"/>
                      <a:gd name="T13" fmla="*/ 15 h 545"/>
                      <a:gd name="T14" fmla="*/ 0 w 117"/>
                      <a:gd name="T15" fmla="*/ 529 h 545"/>
                      <a:gd name="T16" fmla="*/ 16 w 117"/>
                      <a:gd name="T17" fmla="*/ 545 h 545"/>
                      <a:gd name="T18" fmla="*/ 13 w 117"/>
                      <a:gd name="T19" fmla="*/ 15 h 545"/>
                      <a:gd name="T20" fmla="*/ 16 w 117"/>
                      <a:gd name="T21" fmla="*/ 12 h 545"/>
                      <a:gd name="T22" fmla="*/ 102 w 117"/>
                      <a:gd name="T23" fmla="*/ 12 h 545"/>
                      <a:gd name="T24" fmla="*/ 105 w 117"/>
                      <a:gd name="T25" fmla="*/ 15 h 545"/>
                      <a:gd name="T26" fmla="*/ 105 w 117"/>
                      <a:gd name="T27" fmla="*/ 529 h 545"/>
                      <a:gd name="T28" fmla="*/ 102 w 117"/>
                      <a:gd name="T29" fmla="*/ 533 h 545"/>
                      <a:gd name="T30" fmla="*/ 16 w 117"/>
                      <a:gd name="T31" fmla="*/ 533 h 545"/>
                      <a:gd name="T32" fmla="*/ 13 w 117"/>
                      <a:gd name="T33" fmla="*/ 529 h 545"/>
                      <a:gd name="T34" fmla="*/ 13 w 117"/>
                      <a:gd name="T35" fmla="*/ 15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7" h="545">
                        <a:moveTo>
                          <a:pt x="16" y="545"/>
                        </a:moveTo>
                        <a:cubicBezTo>
                          <a:pt x="102" y="545"/>
                          <a:pt x="102" y="545"/>
                          <a:pt x="102" y="545"/>
                        </a:cubicBezTo>
                        <a:cubicBezTo>
                          <a:pt x="110" y="545"/>
                          <a:pt x="117" y="538"/>
                          <a:pt x="117" y="529"/>
                        </a:cubicBezTo>
                        <a:cubicBezTo>
                          <a:pt x="117" y="15"/>
                          <a:pt x="117" y="15"/>
                          <a:pt x="117" y="15"/>
                        </a:cubicBezTo>
                        <a:cubicBezTo>
                          <a:pt x="117" y="7"/>
                          <a:pt x="110" y="0"/>
                          <a:pt x="102" y="0"/>
                        </a:cubicBezTo>
                        <a:cubicBezTo>
                          <a:pt x="16" y="0"/>
                          <a:pt x="16" y="0"/>
                          <a:pt x="16" y="0"/>
                        </a:cubicBezTo>
                        <a:cubicBezTo>
                          <a:pt x="7" y="0"/>
                          <a:pt x="0" y="7"/>
                          <a:pt x="0" y="15"/>
                        </a:cubicBezTo>
                        <a:cubicBezTo>
                          <a:pt x="0" y="529"/>
                          <a:pt x="0" y="529"/>
                          <a:pt x="0" y="529"/>
                        </a:cubicBezTo>
                        <a:cubicBezTo>
                          <a:pt x="0" y="538"/>
                          <a:pt x="7" y="545"/>
                          <a:pt x="16" y="545"/>
                        </a:cubicBezTo>
                        <a:close/>
                        <a:moveTo>
                          <a:pt x="13" y="15"/>
                        </a:moveTo>
                        <a:cubicBezTo>
                          <a:pt x="13" y="14"/>
                          <a:pt x="14" y="12"/>
                          <a:pt x="16" y="12"/>
                        </a:cubicBezTo>
                        <a:cubicBezTo>
                          <a:pt x="102" y="12"/>
                          <a:pt x="102" y="12"/>
                          <a:pt x="102" y="12"/>
                        </a:cubicBezTo>
                        <a:cubicBezTo>
                          <a:pt x="103" y="12"/>
                          <a:pt x="105" y="14"/>
                          <a:pt x="105" y="15"/>
                        </a:cubicBezTo>
                        <a:cubicBezTo>
                          <a:pt x="105" y="529"/>
                          <a:pt x="105" y="529"/>
                          <a:pt x="105" y="529"/>
                        </a:cubicBezTo>
                        <a:cubicBezTo>
                          <a:pt x="105" y="531"/>
                          <a:pt x="103" y="533"/>
                          <a:pt x="102" y="533"/>
                        </a:cubicBezTo>
                        <a:cubicBezTo>
                          <a:pt x="16" y="533"/>
                          <a:pt x="16" y="533"/>
                          <a:pt x="16" y="533"/>
                        </a:cubicBezTo>
                        <a:cubicBezTo>
                          <a:pt x="14" y="533"/>
                          <a:pt x="13" y="531"/>
                          <a:pt x="13" y="529"/>
                        </a:cubicBezTo>
                        <a:lnTo>
                          <a:pt x="13" y="15"/>
                        </a:lnTo>
                        <a:close/>
                      </a:path>
                    </a:pathLst>
                  </a:custGeom>
                  <a:solidFill>
                    <a:srgbClr val="7F1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199" name="Rectangle 194"/>
                  <p:cNvSpPr>
                    <a:spLocks noChangeArrowheads="1"/>
                  </p:cNvSpPr>
                  <p:nvPr/>
                </p:nvSpPr>
                <p:spPr bwMode="auto">
                  <a:xfrm>
                    <a:off x="4679950" y="3244851"/>
                    <a:ext cx="13017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00" name="Rectangle 195"/>
                  <p:cNvSpPr>
                    <a:spLocks noChangeArrowheads="1"/>
                  </p:cNvSpPr>
                  <p:nvPr/>
                </p:nvSpPr>
                <p:spPr bwMode="auto">
                  <a:xfrm>
                    <a:off x="4679950" y="3462338"/>
                    <a:ext cx="28892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01" name="Rectangle 196"/>
                  <p:cNvSpPr>
                    <a:spLocks noChangeArrowheads="1"/>
                  </p:cNvSpPr>
                  <p:nvPr/>
                </p:nvSpPr>
                <p:spPr bwMode="auto">
                  <a:xfrm>
                    <a:off x="4679950" y="4114801"/>
                    <a:ext cx="13017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02" name="Rectangle 197"/>
                  <p:cNvSpPr>
                    <a:spLocks noChangeArrowheads="1"/>
                  </p:cNvSpPr>
                  <p:nvPr/>
                </p:nvSpPr>
                <p:spPr bwMode="auto">
                  <a:xfrm>
                    <a:off x="4679950" y="3679826"/>
                    <a:ext cx="13017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03" name="Rectangle 198"/>
                  <p:cNvSpPr>
                    <a:spLocks noChangeArrowheads="1"/>
                  </p:cNvSpPr>
                  <p:nvPr/>
                </p:nvSpPr>
                <p:spPr bwMode="auto">
                  <a:xfrm>
                    <a:off x="4679950" y="3897313"/>
                    <a:ext cx="28892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04" name="Rectangle 199"/>
                  <p:cNvSpPr>
                    <a:spLocks noChangeArrowheads="1"/>
                  </p:cNvSpPr>
                  <p:nvPr/>
                </p:nvSpPr>
                <p:spPr bwMode="auto">
                  <a:xfrm>
                    <a:off x="4833937" y="4114801"/>
                    <a:ext cx="134938"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05" name="Freeform 200"/>
                  <p:cNvSpPr>
                    <a:spLocks/>
                  </p:cNvSpPr>
                  <p:nvPr/>
                </p:nvSpPr>
                <p:spPr bwMode="auto">
                  <a:xfrm>
                    <a:off x="4679950" y="2603501"/>
                    <a:ext cx="288925" cy="180975"/>
                  </a:xfrm>
                  <a:custGeom>
                    <a:avLst/>
                    <a:gdLst>
                      <a:gd name="T0" fmla="*/ 182 w 182"/>
                      <a:gd name="T1" fmla="*/ 114 h 114"/>
                      <a:gd name="T2" fmla="*/ 182 w 182"/>
                      <a:gd name="T3" fmla="*/ 52 h 114"/>
                      <a:gd name="T4" fmla="*/ 182 w 182"/>
                      <a:gd name="T5" fmla="*/ 33 h 114"/>
                      <a:gd name="T6" fmla="*/ 182 w 182"/>
                      <a:gd name="T7" fmla="*/ 0 h 114"/>
                      <a:gd name="T8" fmla="*/ 149 w 182"/>
                      <a:gd name="T9" fmla="*/ 0 h 114"/>
                      <a:gd name="T10" fmla="*/ 130 w 182"/>
                      <a:gd name="T11" fmla="*/ 0 h 114"/>
                      <a:gd name="T12" fmla="*/ 52 w 182"/>
                      <a:gd name="T13" fmla="*/ 0 h 114"/>
                      <a:gd name="T14" fmla="*/ 33 w 182"/>
                      <a:gd name="T15" fmla="*/ 0 h 114"/>
                      <a:gd name="T16" fmla="*/ 0 w 182"/>
                      <a:gd name="T17" fmla="*/ 0 h 114"/>
                      <a:gd name="T18" fmla="*/ 0 w 182"/>
                      <a:gd name="T19" fmla="*/ 33 h 114"/>
                      <a:gd name="T20" fmla="*/ 0 w 182"/>
                      <a:gd name="T21" fmla="*/ 52 h 114"/>
                      <a:gd name="T22" fmla="*/ 0 w 182"/>
                      <a:gd name="T23" fmla="*/ 114 h 114"/>
                      <a:gd name="T24" fmla="*/ 182 w 182"/>
                      <a:gd name="T25" fmla="*/ 11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2" h="114">
                        <a:moveTo>
                          <a:pt x="182" y="114"/>
                        </a:moveTo>
                        <a:lnTo>
                          <a:pt x="182" y="52"/>
                        </a:lnTo>
                        <a:lnTo>
                          <a:pt x="182" y="33"/>
                        </a:lnTo>
                        <a:lnTo>
                          <a:pt x="182" y="0"/>
                        </a:lnTo>
                        <a:lnTo>
                          <a:pt x="149" y="0"/>
                        </a:lnTo>
                        <a:lnTo>
                          <a:pt x="130" y="0"/>
                        </a:lnTo>
                        <a:lnTo>
                          <a:pt x="52" y="0"/>
                        </a:lnTo>
                        <a:lnTo>
                          <a:pt x="33" y="0"/>
                        </a:lnTo>
                        <a:lnTo>
                          <a:pt x="0" y="0"/>
                        </a:lnTo>
                        <a:lnTo>
                          <a:pt x="0" y="33"/>
                        </a:lnTo>
                        <a:lnTo>
                          <a:pt x="0" y="52"/>
                        </a:lnTo>
                        <a:lnTo>
                          <a:pt x="0" y="114"/>
                        </a:lnTo>
                        <a:lnTo>
                          <a:pt x="182" y="114"/>
                        </a:lnTo>
                        <a:close/>
                      </a:path>
                    </a:pathLst>
                  </a:custGeom>
                  <a:solidFill>
                    <a:srgbClr val="7F1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06" name="Freeform 201"/>
                  <p:cNvSpPr>
                    <a:spLocks/>
                  </p:cNvSpPr>
                  <p:nvPr/>
                </p:nvSpPr>
                <p:spPr bwMode="auto">
                  <a:xfrm>
                    <a:off x="4679950" y="4332288"/>
                    <a:ext cx="288925" cy="165100"/>
                  </a:xfrm>
                  <a:custGeom>
                    <a:avLst/>
                    <a:gdLst>
                      <a:gd name="T0" fmla="*/ 0 w 182"/>
                      <a:gd name="T1" fmla="*/ 0 h 104"/>
                      <a:gd name="T2" fmla="*/ 0 w 182"/>
                      <a:gd name="T3" fmla="*/ 52 h 104"/>
                      <a:gd name="T4" fmla="*/ 0 w 182"/>
                      <a:gd name="T5" fmla="*/ 71 h 104"/>
                      <a:gd name="T6" fmla="*/ 0 w 182"/>
                      <a:gd name="T7" fmla="*/ 104 h 104"/>
                      <a:gd name="T8" fmla="*/ 33 w 182"/>
                      <a:gd name="T9" fmla="*/ 104 h 104"/>
                      <a:gd name="T10" fmla="*/ 52 w 182"/>
                      <a:gd name="T11" fmla="*/ 104 h 104"/>
                      <a:gd name="T12" fmla="*/ 130 w 182"/>
                      <a:gd name="T13" fmla="*/ 104 h 104"/>
                      <a:gd name="T14" fmla="*/ 149 w 182"/>
                      <a:gd name="T15" fmla="*/ 104 h 104"/>
                      <a:gd name="T16" fmla="*/ 182 w 182"/>
                      <a:gd name="T17" fmla="*/ 104 h 104"/>
                      <a:gd name="T18" fmla="*/ 182 w 182"/>
                      <a:gd name="T19" fmla="*/ 71 h 104"/>
                      <a:gd name="T20" fmla="*/ 182 w 182"/>
                      <a:gd name="T21" fmla="*/ 52 h 104"/>
                      <a:gd name="T22" fmla="*/ 182 w 182"/>
                      <a:gd name="T23" fmla="*/ 0 h 104"/>
                      <a:gd name="T24" fmla="*/ 0 w 182"/>
                      <a:gd name="T25"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2" h="104">
                        <a:moveTo>
                          <a:pt x="0" y="0"/>
                        </a:moveTo>
                        <a:lnTo>
                          <a:pt x="0" y="52"/>
                        </a:lnTo>
                        <a:lnTo>
                          <a:pt x="0" y="71"/>
                        </a:lnTo>
                        <a:lnTo>
                          <a:pt x="0" y="104"/>
                        </a:lnTo>
                        <a:lnTo>
                          <a:pt x="33" y="104"/>
                        </a:lnTo>
                        <a:lnTo>
                          <a:pt x="52" y="104"/>
                        </a:lnTo>
                        <a:lnTo>
                          <a:pt x="130" y="104"/>
                        </a:lnTo>
                        <a:lnTo>
                          <a:pt x="149" y="104"/>
                        </a:lnTo>
                        <a:lnTo>
                          <a:pt x="182" y="104"/>
                        </a:lnTo>
                        <a:lnTo>
                          <a:pt x="182" y="71"/>
                        </a:lnTo>
                        <a:lnTo>
                          <a:pt x="182" y="52"/>
                        </a:lnTo>
                        <a:lnTo>
                          <a:pt x="182" y="0"/>
                        </a:lnTo>
                        <a:lnTo>
                          <a:pt x="0" y="0"/>
                        </a:lnTo>
                        <a:close/>
                      </a:path>
                    </a:pathLst>
                  </a:custGeom>
                  <a:solidFill>
                    <a:srgbClr val="7F1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07" name="Rectangle 202"/>
                  <p:cNvSpPr>
                    <a:spLocks noChangeArrowheads="1"/>
                  </p:cNvSpPr>
                  <p:nvPr/>
                </p:nvSpPr>
                <p:spPr bwMode="auto">
                  <a:xfrm>
                    <a:off x="4833937" y="3679826"/>
                    <a:ext cx="134938"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08" name="Rectangle 203"/>
                  <p:cNvSpPr>
                    <a:spLocks noChangeArrowheads="1"/>
                  </p:cNvSpPr>
                  <p:nvPr/>
                </p:nvSpPr>
                <p:spPr bwMode="auto">
                  <a:xfrm>
                    <a:off x="4833937" y="2806701"/>
                    <a:ext cx="134938"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09" name="Rectangle 204"/>
                  <p:cNvSpPr>
                    <a:spLocks noChangeArrowheads="1"/>
                  </p:cNvSpPr>
                  <p:nvPr/>
                </p:nvSpPr>
                <p:spPr bwMode="auto">
                  <a:xfrm>
                    <a:off x="4833937" y="3244851"/>
                    <a:ext cx="134938"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10" name="Rectangle 205"/>
                  <p:cNvSpPr>
                    <a:spLocks noChangeArrowheads="1"/>
                  </p:cNvSpPr>
                  <p:nvPr/>
                </p:nvSpPr>
                <p:spPr bwMode="auto">
                  <a:xfrm>
                    <a:off x="4679950" y="2806701"/>
                    <a:ext cx="13017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sp>
                <p:nvSpPr>
                  <p:cNvPr id="211" name="Rectangle 207"/>
                  <p:cNvSpPr>
                    <a:spLocks noChangeArrowheads="1"/>
                  </p:cNvSpPr>
                  <p:nvPr/>
                </p:nvSpPr>
                <p:spPr bwMode="auto">
                  <a:xfrm>
                    <a:off x="4679950" y="3024188"/>
                    <a:ext cx="288925" cy="195263"/>
                  </a:xfrm>
                  <a:prstGeom prst="rect">
                    <a:avLst/>
                  </a:prstGeom>
                  <a:solidFill>
                    <a:srgbClr val="7F16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defTabSz="1088291"/>
                    <a:endParaRPr lang="en-US">
                      <a:solidFill>
                        <a:srgbClr val="FFFFFF"/>
                      </a:solidFill>
                      <a:latin typeface="Arial"/>
                    </a:endParaRPr>
                  </a:p>
                </p:txBody>
              </p:sp>
            </p:grpSp>
          </p:grpSp>
          <p:sp>
            <p:nvSpPr>
              <p:cNvPr id="175" name="TextBox 174"/>
              <p:cNvSpPr txBox="1"/>
              <p:nvPr/>
            </p:nvSpPr>
            <p:spPr>
              <a:xfrm>
                <a:off x="8176192" y="5247022"/>
                <a:ext cx="1198547" cy="621478"/>
              </a:xfrm>
              <a:prstGeom prst="rect">
                <a:avLst/>
              </a:prstGeom>
              <a:noFill/>
            </p:spPr>
            <p:txBody>
              <a:bodyPr wrap="square" lIns="0" tIns="0" rIns="0" bIns="0" rtlCol="0">
                <a:spAutoFit/>
              </a:bodyPr>
              <a:lstStyle/>
              <a:p>
                <a:pPr algn="ctr" defTabSz="1088291"/>
                <a:r>
                  <a:rPr lang="en-US" dirty="0">
                    <a:solidFill>
                      <a:srgbClr val="FFFFFF"/>
                    </a:solidFill>
                    <a:latin typeface="Arial"/>
                  </a:rPr>
                  <a:t>Hybrid Cloud</a:t>
                </a:r>
                <a:endParaRPr lang="en-US" dirty="0">
                  <a:solidFill>
                    <a:srgbClr val="FFFFFF"/>
                  </a:solidFill>
                  <a:latin typeface="Arial"/>
                </a:endParaRPr>
              </a:p>
            </p:txBody>
          </p:sp>
          <p:sp>
            <p:nvSpPr>
              <p:cNvPr id="176" name="TextBox 175"/>
              <p:cNvSpPr txBox="1"/>
              <p:nvPr/>
            </p:nvSpPr>
            <p:spPr>
              <a:xfrm>
                <a:off x="5330005" y="5505064"/>
                <a:ext cx="1364519" cy="414318"/>
              </a:xfrm>
              <a:prstGeom prst="rect">
                <a:avLst/>
              </a:prstGeom>
              <a:noFill/>
            </p:spPr>
            <p:txBody>
              <a:bodyPr wrap="square" rtlCol="0">
                <a:spAutoFit/>
              </a:bodyPr>
              <a:lstStyle/>
              <a:p>
                <a:pPr algn="ctr" defTabSz="1088291"/>
                <a:r>
                  <a:rPr lang="en-US" dirty="0">
                    <a:solidFill>
                      <a:srgbClr val="414141">
                        <a:lumMod val="60000"/>
                        <a:lumOff val="40000"/>
                      </a:srgbClr>
                    </a:solidFill>
                    <a:latin typeface="Arial"/>
                  </a:rPr>
                  <a:t>On </a:t>
                </a:r>
                <a:r>
                  <a:rPr lang="en-US" dirty="0" err="1">
                    <a:solidFill>
                      <a:srgbClr val="414141">
                        <a:lumMod val="60000"/>
                        <a:lumOff val="40000"/>
                      </a:srgbClr>
                    </a:solidFill>
                    <a:latin typeface="Arial"/>
                  </a:rPr>
                  <a:t>Prem</a:t>
                </a:r>
                <a:endParaRPr lang="en-US" dirty="0">
                  <a:solidFill>
                    <a:srgbClr val="414141">
                      <a:lumMod val="60000"/>
                      <a:lumOff val="40000"/>
                    </a:srgbClr>
                  </a:solidFill>
                  <a:latin typeface="Arial"/>
                </a:endParaRPr>
              </a:p>
            </p:txBody>
          </p:sp>
        </p:grpSp>
      </p:grpSp>
      <p:sp>
        <p:nvSpPr>
          <p:cNvPr id="2" name="Rounded Rectangle 1"/>
          <p:cNvSpPr/>
          <p:nvPr/>
        </p:nvSpPr>
        <p:spPr bwMode="auto">
          <a:xfrm>
            <a:off x="88737" y="2470676"/>
            <a:ext cx="11913671" cy="1211483"/>
          </a:xfrm>
          <a:prstGeom prst="roundRect">
            <a:avLst/>
          </a:prstGeom>
          <a:solidFill>
            <a:schemeClr val="tx2">
              <a:lumMod val="75000"/>
            </a:schemeClr>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r>
              <a:rPr lang="en-US" sz="2400" dirty="0">
                <a:solidFill>
                  <a:srgbClr val="FFFFFF"/>
                </a:solidFill>
                <a:latin typeface="Arial" charset="0"/>
                <a:cs typeface="Arial" charset="0"/>
              </a:rPr>
              <a:t>NetScaler</a:t>
            </a:r>
            <a:r>
              <a:rPr lang="en-US" sz="2400" dirty="0">
                <a:solidFill>
                  <a:srgbClr val="FFFFFF"/>
                </a:solidFill>
                <a:latin typeface="Arial" charset="0"/>
                <a:cs typeface="Arial" charset="0"/>
              </a:rPr>
              <a:t> with Unified Gateway </a:t>
            </a:r>
            <a:r>
              <a:rPr lang="zh-CN" altLang="en-US" sz="2400" dirty="0" smtClean="0">
                <a:solidFill>
                  <a:srgbClr val="FFFFFF"/>
                </a:solidFill>
                <a:latin typeface="Arial" charset="0"/>
                <a:cs typeface="Arial" charset="0"/>
              </a:rPr>
              <a:t>提供</a:t>
            </a:r>
            <a:r>
              <a:rPr lang="en-US" sz="2400" dirty="0" smtClean="0">
                <a:solidFill>
                  <a:srgbClr val="FFFFFF"/>
                </a:solidFill>
                <a:latin typeface="Arial" charset="0"/>
                <a:cs typeface="Arial" charset="0"/>
              </a:rPr>
              <a:t> </a:t>
            </a:r>
            <a:r>
              <a:rPr lang="en-US" sz="2400" dirty="0">
                <a:solidFill>
                  <a:srgbClr val="FFFFFF"/>
                </a:solidFill>
                <a:latin typeface="Arial" charset="0"/>
                <a:cs typeface="Arial" charset="0"/>
              </a:rPr>
              <a:t>One URL </a:t>
            </a:r>
            <a:r>
              <a:rPr lang="zh-CN" altLang="en-US" sz="2400" dirty="0" smtClean="0">
                <a:solidFill>
                  <a:srgbClr val="FFFFFF"/>
                </a:solidFill>
                <a:latin typeface="Arial" charset="0"/>
                <a:cs typeface="Arial" charset="0"/>
              </a:rPr>
              <a:t>解决方案</a:t>
            </a:r>
            <a:endParaRPr lang="en-US" sz="2400" dirty="0">
              <a:solidFill>
                <a:srgbClr val="FFFFFF"/>
              </a:solidFill>
              <a:latin typeface="Arial" charset="0"/>
              <a:cs typeface="Arial" charset="0"/>
            </a:endParaRPr>
          </a:p>
        </p:txBody>
      </p:sp>
    </p:spTree>
    <p:extLst>
      <p:ext uri="{BB962C8B-B14F-4D97-AF65-F5344CB8AC3E}">
        <p14:creationId xmlns:p14="http://schemas.microsoft.com/office/powerpoint/2010/main" val="369726295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0"/>
                                        </p:tgtEl>
                                        <p:attrNameLst>
                                          <p:attrName>style.visibility</p:attrName>
                                        </p:attrNameLst>
                                      </p:cBhvr>
                                      <p:to>
                                        <p:strVal val="visible"/>
                                      </p:to>
                                    </p:set>
                                    <p:animEffect transition="in" filter="blinds(horizontal)">
                                      <p:cBhvr>
                                        <p:cTn id="7" dur="500"/>
                                        <p:tgtEl>
                                          <p:spTgt spid="15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 grpId="0"/>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NetScaler Unified Gateway </a:t>
            </a:r>
            <a:r>
              <a:rPr lang="zh-CN" altLang="en-US" dirty="0" smtClean="0"/>
              <a:t>：一个</a:t>
            </a:r>
            <a:r>
              <a:rPr lang="en-US" dirty="0" smtClean="0"/>
              <a:t>URL </a:t>
            </a:r>
            <a:r>
              <a:rPr lang="zh-CN" altLang="en-US" dirty="0" smtClean="0"/>
              <a:t>访问任何应用</a:t>
            </a:r>
            <a:endParaRPr lang="en-US" dirty="0"/>
          </a:p>
        </p:txBody>
      </p:sp>
      <p:pic>
        <p:nvPicPr>
          <p:cNvPr id="3" name="Picture 2" descr="unified_gateway_infographic_Office-for_light_backgroundEPS.EP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6528" y="1254448"/>
            <a:ext cx="9047050" cy="4900485"/>
          </a:xfrm>
          <a:prstGeom prst="rect">
            <a:avLst/>
          </a:prstGeom>
        </p:spPr>
      </p:pic>
      <p:pic>
        <p:nvPicPr>
          <p:cNvPr id="2" name="Picture 1" descr="Lock_Only.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76638" y="3584223"/>
            <a:ext cx="215790" cy="338681"/>
          </a:xfrm>
          <a:prstGeom prst="rect">
            <a:avLst/>
          </a:prstGeom>
        </p:spPr>
      </p:pic>
      <p:pic>
        <p:nvPicPr>
          <p:cNvPr id="7" name="Picture 6" descr="Lock_Only.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84911" y="2130086"/>
            <a:ext cx="162126" cy="254456"/>
          </a:xfrm>
          <a:prstGeom prst="rect">
            <a:avLst/>
          </a:prstGeom>
        </p:spPr>
      </p:pic>
      <p:pic>
        <p:nvPicPr>
          <p:cNvPr id="8" name="Picture 7" descr="Lock_Only.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68672" y="2677597"/>
            <a:ext cx="162126" cy="254456"/>
          </a:xfrm>
          <a:prstGeom prst="rect">
            <a:avLst/>
          </a:prstGeom>
        </p:spPr>
      </p:pic>
      <p:pic>
        <p:nvPicPr>
          <p:cNvPr id="9" name="Picture 8" descr="Lock_Only.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177906" y="3611767"/>
            <a:ext cx="162126" cy="254456"/>
          </a:xfrm>
          <a:prstGeom prst="rect">
            <a:avLst/>
          </a:prstGeom>
        </p:spPr>
      </p:pic>
      <p:pic>
        <p:nvPicPr>
          <p:cNvPr id="10" name="Picture 9" descr="Lock_Only.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818909" y="4582611"/>
            <a:ext cx="162126" cy="254456"/>
          </a:xfrm>
          <a:prstGeom prst="rect">
            <a:avLst/>
          </a:prstGeom>
        </p:spPr>
      </p:pic>
      <p:pic>
        <p:nvPicPr>
          <p:cNvPr id="11" name="Picture 10" descr="Lock_Only.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84911" y="5214789"/>
            <a:ext cx="162126" cy="254456"/>
          </a:xfrm>
          <a:prstGeom prst="rect">
            <a:avLst/>
          </a:prstGeom>
        </p:spPr>
      </p:pic>
      <p:sp>
        <p:nvSpPr>
          <p:cNvPr id="4" name="Rectangle 3"/>
          <p:cNvSpPr/>
          <p:nvPr/>
        </p:nvSpPr>
        <p:spPr bwMode="auto">
          <a:xfrm>
            <a:off x="4540303" y="3368262"/>
            <a:ext cx="287120" cy="784087"/>
          </a:xfrm>
          <a:prstGeom prst="rect">
            <a:avLst/>
          </a:prstGeom>
          <a:solidFill>
            <a:schemeClr val="accent2">
              <a:lumMod val="75000"/>
            </a:schemeClr>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fontScale="40000" lnSpcReduction="20000"/>
          </a:bodyPr>
          <a:lstStyle/>
          <a:p>
            <a:pPr algn="ctr" defTabSz="1461590" fontAlgn="base">
              <a:spcBef>
                <a:spcPct val="0"/>
              </a:spcBef>
              <a:spcAft>
                <a:spcPct val="0"/>
              </a:spcAft>
            </a:pPr>
            <a:r>
              <a:rPr lang="en-US" b="1" dirty="0">
                <a:latin typeface="Arial" charset="0"/>
                <a:cs typeface="Arial" charset="0"/>
              </a:rPr>
              <a:t>ONE URL</a:t>
            </a:r>
          </a:p>
        </p:txBody>
      </p:sp>
    </p:spTree>
    <p:extLst>
      <p:ext uri="{BB962C8B-B14F-4D97-AF65-F5344CB8AC3E}">
        <p14:creationId xmlns:p14="http://schemas.microsoft.com/office/powerpoint/2010/main" val="511833390"/>
      </p:ext>
    </p:extLst>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Sample Unified Gateway Architecture</a:t>
            </a:r>
            <a:endParaRPr lang="en-US" dirty="0"/>
          </a:p>
        </p:txBody>
      </p:sp>
      <p:pic>
        <p:nvPicPr>
          <p:cNvPr id="5" name="Picture 4"/>
          <p:cNvPicPr>
            <a:picLocks noChangeAspect="1"/>
          </p:cNvPicPr>
          <p:nvPr/>
        </p:nvPicPr>
        <p:blipFill>
          <a:blip r:embed="rId2"/>
          <a:stretch>
            <a:fillRect/>
          </a:stretch>
        </p:blipFill>
        <p:spPr>
          <a:xfrm>
            <a:off x="428614" y="2013608"/>
            <a:ext cx="11334771" cy="3745186"/>
          </a:xfrm>
          <a:prstGeom prst="rect">
            <a:avLst/>
          </a:prstGeom>
        </p:spPr>
      </p:pic>
      <p:sp>
        <p:nvSpPr>
          <p:cNvPr id="2" name="文本占位符 1"/>
          <p:cNvSpPr>
            <a:spLocks noGrp="1"/>
          </p:cNvSpPr>
          <p:nvPr>
            <p:ph type="body" idx="10"/>
          </p:nvPr>
        </p:nvSpPr>
        <p:spPr/>
        <p:txBody>
          <a:bodyPr/>
          <a:lstStyle/>
          <a:p>
            <a:endParaRPr lang="en-US"/>
          </a:p>
        </p:txBody>
      </p:sp>
    </p:spTree>
    <p:extLst>
      <p:ext uri="{BB962C8B-B14F-4D97-AF65-F5344CB8AC3E}">
        <p14:creationId xmlns:p14="http://schemas.microsoft.com/office/powerpoint/2010/main" val="37942315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2"/>
          </p:nvPr>
        </p:nvPicPr>
        <p:blipFill>
          <a:blip r:embed="rId2">
            <a:extLst>
              <a:ext uri="{28A0092B-C50C-407E-A947-70E740481C1C}">
                <a14:useLocalDpi xmlns:a14="http://schemas.microsoft.com/office/drawing/2010/main" val="0"/>
              </a:ext>
            </a:extLst>
          </a:blip>
          <a:srcRect l="23878" r="23878"/>
          <a:stretch>
            <a:fillRect/>
          </a:stretch>
        </p:blipFill>
        <p:spPr/>
      </p:pic>
      <p:sp>
        <p:nvSpPr>
          <p:cNvPr id="3" name="Title 2"/>
          <p:cNvSpPr>
            <a:spLocks noGrp="1"/>
          </p:cNvSpPr>
          <p:nvPr>
            <p:ph type="title"/>
          </p:nvPr>
        </p:nvSpPr>
        <p:spPr>
          <a:xfrm>
            <a:off x="457201" y="3026009"/>
            <a:ext cx="5407024" cy="437684"/>
          </a:xfrm>
        </p:spPr>
        <p:txBody>
          <a:bodyPr/>
          <a:lstStyle/>
          <a:p>
            <a:r>
              <a:rPr lang="en-US" altLang="zh-CN" dirty="0" smtClean="0"/>
              <a:t>UG</a:t>
            </a:r>
            <a:r>
              <a:rPr lang="zh-CN" altLang="en-US" dirty="0" smtClean="0"/>
              <a:t>登录界面</a:t>
            </a:r>
            <a:endParaRPr lang="en-US" dirty="0"/>
          </a:p>
        </p:txBody>
      </p:sp>
    </p:spTree>
    <p:extLst>
      <p:ext uri="{BB962C8B-B14F-4D97-AF65-F5344CB8AC3E}">
        <p14:creationId xmlns:p14="http://schemas.microsoft.com/office/powerpoint/2010/main" val="38385262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en-US"/>
          </a:p>
        </p:txBody>
      </p:sp>
      <p:pic>
        <p:nvPicPr>
          <p:cNvPr id="8194" name="Picture 2" descr="http://i2.wp.com/bretty.me.uk/wp-content/uploads/2016/02/19-gateway-runni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5148" y="1346927"/>
            <a:ext cx="7691128" cy="4835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6853394"/>
      </p:ext>
    </p:extLst>
  </p:cSld>
  <p:clrMapOvr>
    <a:masterClrMapping/>
  </p:clrMapOvr>
  <p:transition spd="med">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图片占位符 1"/>
          <p:cNvSpPr>
            <a:spLocks noGrp="1"/>
          </p:cNvSpPr>
          <p:nvPr>
            <p:ph type="pic" sz="quarter" idx="12"/>
          </p:nvPr>
        </p:nvSpPr>
        <p:spPr/>
      </p:sp>
      <p:sp>
        <p:nvSpPr>
          <p:cNvPr id="3" name="标题 2"/>
          <p:cNvSpPr>
            <a:spLocks noGrp="1"/>
          </p:cNvSpPr>
          <p:nvPr>
            <p:ph type="title"/>
          </p:nvPr>
        </p:nvSpPr>
        <p:spPr/>
        <p:txBody>
          <a:bodyPr/>
          <a:lstStyle/>
          <a:p>
            <a:endParaRPr lang="en-US"/>
          </a:p>
        </p:txBody>
      </p:sp>
      <p:pic>
        <p:nvPicPr>
          <p:cNvPr id="6146" name="Picture 2" descr="http://i2.wp.com/bretty.me.uk/wp-content/uploads/2016/02/20-logged-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469" y="770481"/>
            <a:ext cx="10153512" cy="56303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64185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endParaRPr lang="en-US"/>
          </a:p>
        </p:txBody>
      </p:sp>
      <p:sp>
        <p:nvSpPr>
          <p:cNvPr id="5" name="文本占位符 4"/>
          <p:cNvSpPr>
            <a:spLocks noGrp="1"/>
          </p:cNvSpPr>
          <p:nvPr>
            <p:ph type="body" idx="10"/>
          </p:nvPr>
        </p:nvSpPr>
        <p:spPr/>
        <p:txBody>
          <a:bodyPr/>
          <a:lstStyle/>
          <a:p>
            <a:endParaRPr lang="en-US"/>
          </a:p>
        </p:txBody>
      </p:sp>
      <p:pic>
        <p:nvPicPr>
          <p:cNvPr id="7170" name="Picture 2" descr="http://i1.wp.com/www.carlstalhood.com/wp-content/uploads/2016/03/1f51ff3eacf399d803e37b2de789089e.png?w=66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3184" y="372579"/>
            <a:ext cx="9760226" cy="6063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59474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en-US"/>
          </a:p>
        </p:txBody>
      </p:sp>
      <p:sp>
        <p:nvSpPr>
          <p:cNvPr id="3" name="文本占位符 2"/>
          <p:cNvSpPr>
            <a:spLocks noGrp="1"/>
          </p:cNvSpPr>
          <p:nvPr>
            <p:ph type="body" idx="10"/>
          </p:nvPr>
        </p:nvSpPr>
        <p:spPr/>
        <p:txBody>
          <a:bodyPr/>
          <a:lstStyle/>
          <a:p>
            <a:endParaRPr lang="en-US"/>
          </a:p>
        </p:txBody>
      </p:sp>
      <p:pic>
        <p:nvPicPr>
          <p:cNvPr id="4" name="Picture 1" descr="Screen Shot 2016-05-19 at 2.34.42 P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199" y="156341"/>
            <a:ext cx="11734801" cy="6270784"/>
          </a:xfrm>
          <a:prstGeom prst="rect">
            <a:avLst/>
          </a:prstGeom>
        </p:spPr>
      </p:pic>
    </p:spTree>
    <p:extLst>
      <p:ext uri="{BB962C8B-B14F-4D97-AF65-F5344CB8AC3E}">
        <p14:creationId xmlns:p14="http://schemas.microsoft.com/office/powerpoint/2010/main" val="197944575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2"/>
          </p:nvPr>
        </p:nvPicPr>
        <p:blipFill>
          <a:blip r:embed="rId2">
            <a:extLst>
              <a:ext uri="{28A0092B-C50C-407E-A947-70E740481C1C}">
                <a14:useLocalDpi xmlns:a14="http://schemas.microsoft.com/office/drawing/2010/main" val="0"/>
              </a:ext>
            </a:extLst>
          </a:blip>
          <a:srcRect l="23878" r="23878"/>
          <a:stretch>
            <a:fillRect/>
          </a:stretch>
        </p:blipFill>
        <p:spPr/>
      </p:pic>
      <p:sp>
        <p:nvSpPr>
          <p:cNvPr id="3" name="Title 2"/>
          <p:cNvSpPr>
            <a:spLocks noGrp="1"/>
          </p:cNvSpPr>
          <p:nvPr>
            <p:ph type="title"/>
          </p:nvPr>
        </p:nvSpPr>
        <p:spPr>
          <a:xfrm>
            <a:off x="457201" y="3026009"/>
            <a:ext cx="5407024" cy="437684"/>
          </a:xfrm>
        </p:spPr>
        <p:txBody>
          <a:bodyPr/>
          <a:lstStyle/>
          <a:p>
            <a:r>
              <a:rPr lang="en-US" altLang="zh-CN" dirty="0" smtClean="0"/>
              <a:t>UG</a:t>
            </a:r>
            <a:r>
              <a:rPr lang="zh-CN" altLang="en-US" dirty="0" smtClean="0"/>
              <a:t>新技术介绍</a:t>
            </a:r>
            <a:endParaRPr lang="en-US" dirty="0"/>
          </a:p>
        </p:txBody>
      </p:sp>
    </p:spTree>
    <p:extLst>
      <p:ext uri="{BB962C8B-B14F-4D97-AF65-F5344CB8AC3E}">
        <p14:creationId xmlns:p14="http://schemas.microsoft.com/office/powerpoint/2010/main" val="28153784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Rounded Rectangle 48"/>
          <p:cNvSpPr/>
          <p:nvPr/>
        </p:nvSpPr>
        <p:spPr bwMode="auto">
          <a:xfrm>
            <a:off x="7990057" y="1229277"/>
            <a:ext cx="3694176" cy="1088136"/>
          </a:xfrm>
          <a:prstGeom prst="roundRect">
            <a:avLst>
              <a:gd name="adj" fmla="val 0"/>
            </a:avLst>
          </a:prstGeom>
          <a:solidFill>
            <a:schemeClr val="accent2"/>
          </a:solidFill>
          <a:ln w="9525">
            <a:noFill/>
            <a:prstDash val="sysDash"/>
          </a:ln>
        </p:spPr>
        <p:txBody>
          <a:bodyPr vert="horz" wrap="square" lIns="91416" tIns="45708" rIns="91416" bIns="45708" numCol="1" anchor="ctr" anchorCtr="0" compatLnSpc="1">
            <a:prstTxWarp prst="textNoShape">
              <a:avLst/>
            </a:prstTxWarp>
          </a:bodyPr>
          <a:lstStyle/>
          <a:p>
            <a:pPr algn="ctr" defTabSz="1088291" eaLnBrk="0" fontAlgn="base" hangingPunct="0">
              <a:spcAft>
                <a:spcPts val="400"/>
              </a:spcAft>
            </a:pPr>
            <a:r>
              <a:rPr lang="zh-CN" altLang="en-US" sz="2400" b="1" dirty="0" smtClean="0">
                <a:solidFill>
                  <a:srgbClr val="FFFFFF"/>
                </a:solidFill>
                <a:latin typeface="Arial"/>
                <a:cs typeface="Helvetica Neue Thin"/>
              </a:rPr>
              <a:t>整合</a:t>
            </a:r>
            <a:endParaRPr lang="en-US" sz="2400" b="1" dirty="0">
              <a:solidFill>
                <a:srgbClr val="FFFFFF"/>
              </a:solidFill>
              <a:latin typeface="Arial"/>
              <a:cs typeface="Helvetica Neue Thin"/>
            </a:endParaRPr>
          </a:p>
        </p:txBody>
      </p:sp>
      <p:sp>
        <p:nvSpPr>
          <p:cNvPr id="4" name="Rounded Rectangle 3"/>
          <p:cNvSpPr/>
          <p:nvPr/>
        </p:nvSpPr>
        <p:spPr bwMode="auto">
          <a:xfrm>
            <a:off x="258125" y="1229277"/>
            <a:ext cx="3694176" cy="1088136"/>
          </a:xfrm>
          <a:prstGeom prst="roundRect">
            <a:avLst>
              <a:gd name="adj" fmla="val 0"/>
            </a:avLst>
          </a:prstGeom>
          <a:solidFill>
            <a:schemeClr val="accent5"/>
          </a:solidFill>
          <a:ln w="9525">
            <a:noFill/>
            <a:prstDash val="sysDash"/>
          </a:ln>
        </p:spPr>
        <p:txBody>
          <a:bodyPr vert="horz" wrap="square" lIns="91416" tIns="45708" rIns="91416" bIns="45708" numCol="1" anchor="ctr" anchorCtr="0" compatLnSpc="1">
            <a:prstTxWarp prst="textNoShape">
              <a:avLst/>
            </a:prstTxWarp>
          </a:bodyPr>
          <a:lstStyle/>
          <a:p>
            <a:pPr algn="ctr" defTabSz="1088291" eaLnBrk="0" fontAlgn="base" hangingPunct="0">
              <a:spcAft>
                <a:spcPts val="400"/>
              </a:spcAft>
            </a:pPr>
            <a:r>
              <a:rPr lang="zh-CN" altLang="en-US" sz="2400" b="1" dirty="0" smtClean="0">
                <a:solidFill>
                  <a:srgbClr val="FFFFFF"/>
                </a:solidFill>
                <a:latin typeface="Arial"/>
                <a:cs typeface="Helvetica Neue Thin"/>
              </a:rPr>
              <a:t>体验</a:t>
            </a:r>
            <a:endParaRPr lang="en-US" sz="2400" b="1" dirty="0">
              <a:solidFill>
                <a:srgbClr val="FFFFFF"/>
              </a:solidFill>
              <a:latin typeface="Arial"/>
              <a:cs typeface="Helvetica Neue Thin"/>
            </a:endParaRPr>
          </a:p>
        </p:txBody>
      </p:sp>
      <p:sp>
        <p:nvSpPr>
          <p:cNvPr id="43" name="Rounded Rectangle 42"/>
          <p:cNvSpPr/>
          <p:nvPr/>
        </p:nvSpPr>
        <p:spPr bwMode="auto">
          <a:xfrm>
            <a:off x="4124405" y="1229278"/>
            <a:ext cx="3694176" cy="1088136"/>
          </a:xfrm>
          <a:prstGeom prst="roundRect">
            <a:avLst>
              <a:gd name="adj" fmla="val 0"/>
            </a:avLst>
          </a:prstGeom>
          <a:solidFill>
            <a:schemeClr val="accent1"/>
          </a:solidFill>
          <a:ln w="9525">
            <a:noFill/>
            <a:prstDash val="sysDash"/>
          </a:ln>
        </p:spPr>
        <p:txBody>
          <a:bodyPr vert="horz" wrap="square" lIns="91416" tIns="45708" rIns="91416" bIns="45708" numCol="1" anchor="ctr" anchorCtr="0" compatLnSpc="1">
            <a:prstTxWarp prst="textNoShape">
              <a:avLst/>
            </a:prstTxWarp>
          </a:bodyPr>
          <a:lstStyle/>
          <a:p>
            <a:pPr algn="ctr" defTabSz="1088291" eaLnBrk="0" fontAlgn="base" hangingPunct="0">
              <a:spcAft>
                <a:spcPts val="400"/>
              </a:spcAft>
            </a:pPr>
            <a:r>
              <a:rPr lang="zh-CN" altLang="en-US" sz="2400" b="1" dirty="0" smtClean="0">
                <a:solidFill>
                  <a:srgbClr val="FFFFFF"/>
                </a:solidFill>
                <a:latin typeface="Arial"/>
                <a:cs typeface="Helvetica Neue Thin"/>
              </a:rPr>
              <a:t>安全</a:t>
            </a:r>
            <a:endParaRPr lang="en-US" sz="2400" b="1" dirty="0">
              <a:solidFill>
                <a:srgbClr val="FFFFFF"/>
              </a:solidFill>
              <a:latin typeface="Arial"/>
              <a:cs typeface="Helvetica Neue Thin"/>
            </a:endParaRPr>
          </a:p>
        </p:txBody>
      </p:sp>
      <p:sp>
        <p:nvSpPr>
          <p:cNvPr id="70" name="TextBox 69"/>
          <p:cNvSpPr txBox="1"/>
          <p:nvPr/>
        </p:nvSpPr>
        <p:spPr>
          <a:xfrm>
            <a:off x="4100177" y="2395001"/>
            <a:ext cx="3742632" cy="1000274"/>
          </a:xfrm>
          <a:prstGeom prst="rect">
            <a:avLst/>
          </a:prstGeom>
          <a:noFill/>
        </p:spPr>
        <p:txBody>
          <a:bodyPr wrap="square" rtlCol="0">
            <a:spAutoFit/>
          </a:bodyPr>
          <a:lstStyle/>
          <a:p>
            <a:pPr marL="285750" indent="-285750" defTabSz="1088291">
              <a:spcBef>
                <a:spcPts val="600"/>
              </a:spcBef>
              <a:buFont typeface="Arial"/>
              <a:buChar char="•"/>
            </a:pPr>
            <a:r>
              <a:rPr lang="en-US" altLang="zh-CN" dirty="0" smtClean="0">
                <a:solidFill>
                  <a:srgbClr val="000000"/>
                </a:solidFill>
                <a:latin typeface="Arial"/>
              </a:rPr>
              <a:t>Full</a:t>
            </a:r>
            <a:r>
              <a:rPr lang="en-US" dirty="0" smtClean="0">
                <a:solidFill>
                  <a:srgbClr val="000000"/>
                </a:solidFill>
                <a:latin typeface="Arial"/>
              </a:rPr>
              <a:t> </a:t>
            </a:r>
            <a:r>
              <a:rPr lang="en-US" dirty="0">
                <a:solidFill>
                  <a:srgbClr val="000000"/>
                </a:solidFill>
                <a:latin typeface="Arial"/>
              </a:rPr>
              <a:t>SSL VPN </a:t>
            </a:r>
            <a:r>
              <a:rPr lang="zh-CN" altLang="en-US" dirty="0" smtClean="0">
                <a:solidFill>
                  <a:srgbClr val="000000"/>
                </a:solidFill>
                <a:latin typeface="Arial"/>
              </a:rPr>
              <a:t>隧道和基于应用的</a:t>
            </a:r>
            <a:r>
              <a:rPr lang="en-US" dirty="0" smtClean="0">
                <a:solidFill>
                  <a:srgbClr val="000000"/>
                </a:solidFill>
                <a:latin typeface="Arial"/>
              </a:rPr>
              <a:t> VPN</a:t>
            </a:r>
            <a:r>
              <a:rPr lang="zh-CN" altLang="en-US" dirty="0" smtClean="0">
                <a:solidFill>
                  <a:srgbClr val="000000"/>
                </a:solidFill>
                <a:latin typeface="Arial"/>
              </a:rPr>
              <a:t>隧道（</a:t>
            </a:r>
            <a:r>
              <a:rPr lang="en-US" dirty="0" smtClean="0">
                <a:solidFill>
                  <a:srgbClr val="000000"/>
                </a:solidFill>
                <a:latin typeface="Arial"/>
              </a:rPr>
              <a:t>iOS</a:t>
            </a:r>
            <a:r>
              <a:rPr lang="zh-CN" altLang="en-US" dirty="0" smtClean="0">
                <a:solidFill>
                  <a:srgbClr val="000000"/>
                </a:solidFill>
                <a:latin typeface="Arial"/>
              </a:rPr>
              <a:t>）</a:t>
            </a:r>
            <a:endParaRPr lang="en-US" dirty="0">
              <a:solidFill>
                <a:srgbClr val="000000"/>
              </a:solidFill>
              <a:latin typeface="Arial"/>
            </a:endParaRPr>
          </a:p>
          <a:p>
            <a:pPr marL="285750" indent="-285750" defTabSz="1088291">
              <a:spcBef>
                <a:spcPts val="600"/>
              </a:spcBef>
              <a:buFont typeface="Arial"/>
              <a:buChar char="•"/>
            </a:pPr>
            <a:r>
              <a:rPr lang="en-US" dirty="0" err="1">
                <a:solidFill>
                  <a:srgbClr val="000000"/>
                </a:solidFill>
                <a:latin typeface="Arial"/>
              </a:rPr>
              <a:t>SmartControl</a:t>
            </a:r>
            <a:r>
              <a:rPr lang="en-US" dirty="0">
                <a:solidFill>
                  <a:srgbClr val="000000"/>
                </a:solidFill>
                <a:latin typeface="Arial"/>
              </a:rPr>
              <a:t> </a:t>
            </a:r>
            <a:r>
              <a:rPr lang="zh-CN" altLang="en-US" dirty="0" smtClean="0">
                <a:solidFill>
                  <a:srgbClr val="000000"/>
                </a:solidFill>
                <a:latin typeface="Arial"/>
              </a:rPr>
              <a:t>集中管理</a:t>
            </a:r>
            <a:endParaRPr lang="en-US" dirty="0">
              <a:solidFill>
                <a:srgbClr val="000000"/>
              </a:solidFill>
              <a:latin typeface="Arial"/>
            </a:endParaRPr>
          </a:p>
        </p:txBody>
      </p:sp>
      <p:sp>
        <p:nvSpPr>
          <p:cNvPr id="78" name="TextBox 77"/>
          <p:cNvSpPr txBox="1"/>
          <p:nvPr/>
        </p:nvSpPr>
        <p:spPr>
          <a:xfrm>
            <a:off x="515630" y="2346890"/>
            <a:ext cx="3278918" cy="1354217"/>
          </a:xfrm>
          <a:prstGeom prst="rect">
            <a:avLst/>
          </a:prstGeom>
          <a:noFill/>
        </p:spPr>
        <p:txBody>
          <a:bodyPr wrap="square" rtlCol="0">
            <a:spAutoFit/>
          </a:bodyPr>
          <a:lstStyle/>
          <a:p>
            <a:pPr marL="285750" indent="-285750" defTabSz="966676" fontAlgn="base">
              <a:spcBef>
                <a:spcPct val="0"/>
              </a:spcBef>
              <a:spcAft>
                <a:spcPct val="0"/>
              </a:spcAft>
              <a:buFont typeface="Arial"/>
              <a:buChar char="•"/>
            </a:pPr>
            <a:r>
              <a:rPr lang="en-US" dirty="0" smtClean="0">
                <a:solidFill>
                  <a:srgbClr val="000000"/>
                </a:solidFill>
                <a:latin typeface="Arial"/>
              </a:rPr>
              <a:t>Linux</a:t>
            </a:r>
            <a:r>
              <a:rPr lang="en-US" dirty="0">
                <a:solidFill>
                  <a:srgbClr val="000000"/>
                </a:solidFill>
                <a:latin typeface="Arial"/>
              </a:rPr>
              <a:t>, Android </a:t>
            </a:r>
            <a:r>
              <a:rPr lang="zh-CN" altLang="en-US" dirty="0" smtClean="0">
                <a:solidFill>
                  <a:srgbClr val="000000"/>
                </a:solidFill>
                <a:latin typeface="Arial"/>
              </a:rPr>
              <a:t>和</a:t>
            </a:r>
            <a:r>
              <a:rPr lang="en-US" dirty="0" smtClean="0">
                <a:solidFill>
                  <a:srgbClr val="000000"/>
                </a:solidFill>
                <a:latin typeface="Arial"/>
              </a:rPr>
              <a:t> iOS</a:t>
            </a:r>
            <a:r>
              <a:rPr lang="zh-CN" altLang="en-US" dirty="0" smtClean="0">
                <a:solidFill>
                  <a:srgbClr val="000000"/>
                </a:solidFill>
                <a:latin typeface="Arial"/>
              </a:rPr>
              <a:t>的</a:t>
            </a:r>
            <a:r>
              <a:rPr lang="en-US" altLang="zh-CN" dirty="0" smtClean="0">
                <a:solidFill>
                  <a:srgbClr val="000000"/>
                </a:solidFill>
                <a:latin typeface="Arial"/>
              </a:rPr>
              <a:t>VPN</a:t>
            </a:r>
            <a:r>
              <a:rPr lang="zh-CN" altLang="en-US" dirty="0" smtClean="0">
                <a:solidFill>
                  <a:srgbClr val="000000"/>
                </a:solidFill>
                <a:latin typeface="Arial"/>
              </a:rPr>
              <a:t>客户端</a:t>
            </a:r>
            <a:endParaRPr lang="en-US" dirty="0">
              <a:solidFill>
                <a:srgbClr val="000000"/>
              </a:solidFill>
              <a:latin typeface="Arial"/>
            </a:endParaRPr>
          </a:p>
          <a:p>
            <a:pPr marL="285750" indent="-285750" defTabSz="1088291">
              <a:spcBef>
                <a:spcPts val="600"/>
              </a:spcBef>
              <a:buFont typeface="Arial"/>
              <a:buChar char="•"/>
            </a:pPr>
            <a:r>
              <a:rPr lang="zh-CN" altLang="en-US" dirty="0" smtClean="0">
                <a:solidFill>
                  <a:srgbClr val="000000"/>
                </a:solidFill>
                <a:latin typeface="Arial"/>
              </a:rPr>
              <a:t>高度定制的页面</a:t>
            </a:r>
            <a:endParaRPr lang="en-US" dirty="0">
              <a:solidFill>
                <a:srgbClr val="000000"/>
              </a:solidFill>
              <a:latin typeface="Arial"/>
            </a:endParaRPr>
          </a:p>
          <a:p>
            <a:pPr marL="285750" indent="-285750" defTabSz="1088291">
              <a:spcBef>
                <a:spcPts val="600"/>
              </a:spcBef>
              <a:buFont typeface="Arial"/>
              <a:buChar char="•"/>
            </a:pPr>
            <a:r>
              <a:rPr lang="zh-CN" altLang="en-US" dirty="0" smtClean="0">
                <a:solidFill>
                  <a:srgbClr val="000000"/>
                </a:solidFill>
                <a:latin typeface="Arial"/>
              </a:rPr>
              <a:t>所有应用单点登录</a:t>
            </a:r>
            <a:endParaRPr lang="en-US" dirty="0">
              <a:solidFill>
                <a:srgbClr val="000000"/>
              </a:solidFill>
              <a:latin typeface="Arial"/>
            </a:endParaRPr>
          </a:p>
        </p:txBody>
      </p:sp>
      <p:sp>
        <p:nvSpPr>
          <p:cNvPr id="9" name="Isosceles Triangle 8"/>
          <p:cNvSpPr/>
          <p:nvPr/>
        </p:nvSpPr>
        <p:spPr bwMode="auto">
          <a:xfrm rot="5400000">
            <a:off x="3631308" y="1617050"/>
            <a:ext cx="976882" cy="285235"/>
          </a:xfrm>
          <a:prstGeom prst="triangle">
            <a:avLst/>
          </a:prstGeom>
          <a:solidFill>
            <a:schemeClr val="tx1">
              <a:lumMod val="75000"/>
            </a:schemeClr>
          </a:solidFill>
          <a:ln w="22225" cap="flat" cmpd="sng" algn="ctr">
            <a:solidFill>
              <a:schemeClr val="tx1"/>
            </a:solid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fontScale="25000" lnSpcReduction="20000"/>
          </a:bodyPr>
          <a:lstStyle/>
          <a:p>
            <a:pPr algn="ctr" defTabSz="1461590" fontAlgn="base">
              <a:spcBef>
                <a:spcPct val="0"/>
              </a:spcBef>
              <a:spcAft>
                <a:spcPct val="0"/>
              </a:spcAft>
            </a:pPr>
            <a:endParaRPr lang="en-US" sz="2100" dirty="0">
              <a:solidFill>
                <a:srgbClr val="FFFFFF"/>
              </a:solidFill>
              <a:latin typeface="Arial" charset="0"/>
              <a:cs typeface="Arial" charset="0"/>
            </a:endParaRPr>
          </a:p>
        </p:txBody>
      </p:sp>
      <p:sp>
        <p:nvSpPr>
          <p:cNvPr id="41" name="Isosceles Triangle 40"/>
          <p:cNvSpPr/>
          <p:nvPr/>
        </p:nvSpPr>
        <p:spPr bwMode="auto">
          <a:xfrm rot="5400000">
            <a:off x="7505527" y="1637477"/>
            <a:ext cx="976882" cy="285235"/>
          </a:xfrm>
          <a:prstGeom prst="triangle">
            <a:avLst/>
          </a:prstGeom>
          <a:solidFill>
            <a:schemeClr val="tx1">
              <a:lumMod val="75000"/>
            </a:schemeClr>
          </a:solidFill>
          <a:ln w="22225" cap="flat" cmpd="sng" algn="ctr">
            <a:solidFill>
              <a:schemeClr val="tx1"/>
            </a:solid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fontScale="25000" lnSpcReduction="20000"/>
          </a:bodyPr>
          <a:lstStyle/>
          <a:p>
            <a:pPr algn="ctr" defTabSz="1461590" fontAlgn="base">
              <a:spcBef>
                <a:spcPct val="0"/>
              </a:spcBef>
              <a:spcAft>
                <a:spcPct val="0"/>
              </a:spcAft>
            </a:pPr>
            <a:endParaRPr lang="en-US" sz="2100" dirty="0">
              <a:solidFill>
                <a:srgbClr val="FFFFFF"/>
              </a:solidFill>
              <a:latin typeface="Arial" charset="0"/>
              <a:cs typeface="Arial" charset="0"/>
            </a:endParaRPr>
          </a:p>
        </p:txBody>
      </p:sp>
      <p:sp>
        <p:nvSpPr>
          <p:cNvPr id="2" name="TextBox 1"/>
          <p:cNvSpPr txBox="1"/>
          <p:nvPr/>
        </p:nvSpPr>
        <p:spPr>
          <a:xfrm>
            <a:off x="888373" y="5989073"/>
            <a:ext cx="2433680" cy="338554"/>
          </a:xfrm>
          <a:prstGeom prst="rect">
            <a:avLst/>
          </a:prstGeom>
          <a:noFill/>
        </p:spPr>
        <p:txBody>
          <a:bodyPr wrap="none" rtlCol="0">
            <a:spAutoFit/>
          </a:bodyPr>
          <a:lstStyle/>
          <a:p>
            <a:pPr defTabSz="1088291"/>
            <a:r>
              <a:rPr lang="en-US" sz="1600" dirty="0">
                <a:solidFill>
                  <a:srgbClr val="000000">
                    <a:lumMod val="75000"/>
                    <a:lumOff val="25000"/>
                  </a:srgbClr>
                </a:solidFill>
                <a:latin typeface="Arial"/>
              </a:rPr>
              <a:t>Future-proof architecture</a:t>
            </a:r>
          </a:p>
        </p:txBody>
      </p:sp>
      <p:sp>
        <p:nvSpPr>
          <p:cNvPr id="33" name="TextBox 32"/>
          <p:cNvSpPr txBox="1"/>
          <p:nvPr/>
        </p:nvSpPr>
        <p:spPr>
          <a:xfrm>
            <a:off x="4044657" y="6009165"/>
            <a:ext cx="3742631" cy="338554"/>
          </a:xfrm>
          <a:prstGeom prst="rect">
            <a:avLst/>
          </a:prstGeom>
          <a:noFill/>
        </p:spPr>
        <p:txBody>
          <a:bodyPr wrap="none" rtlCol="0">
            <a:spAutoFit/>
          </a:bodyPr>
          <a:lstStyle/>
          <a:p>
            <a:pPr defTabSz="1088291"/>
            <a:r>
              <a:rPr lang="en-US" sz="1600" dirty="0">
                <a:solidFill>
                  <a:srgbClr val="000000">
                    <a:lumMod val="75000"/>
                    <a:lumOff val="25000"/>
                  </a:srgbClr>
                </a:solidFill>
                <a:latin typeface="Arial"/>
              </a:rPr>
              <a:t>Granular and Dynamic security policies</a:t>
            </a:r>
          </a:p>
        </p:txBody>
      </p:sp>
      <p:sp>
        <p:nvSpPr>
          <p:cNvPr id="34" name="TextBox 33"/>
          <p:cNvSpPr txBox="1"/>
          <p:nvPr/>
        </p:nvSpPr>
        <p:spPr>
          <a:xfrm>
            <a:off x="8509657" y="5977402"/>
            <a:ext cx="2715808" cy="338554"/>
          </a:xfrm>
          <a:prstGeom prst="rect">
            <a:avLst/>
          </a:prstGeom>
          <a:noFill/>
        </p:spPr>
        <p:txBody>
          <a:bodyPr wrap="none" rtlCol="0">
            <a:spAutoFit/>
          </a:bodyPr>
          <a:lstStyle/>
          <a:p>
            <a:pPr defTabSz="1088291"/>
            <a:r>
              <a:rPr lang="en-US" sz="1600" dirty="0">
                <a:solidFill>
                  <a:srgbClr val="000000">
                    <a:lumMod val="75000"/>
                    <a:lumOff val="25000"/>
                  </a:srgbClr>
                </a:solidFill>
                <a:latin typeface="Arial"/>
              </a:rPr>
              <a:t>One click access to all apps</a:t>
            </a:r>
          </a:p>
        </p:txBody>
      </p:sp>
      <p:sp>
        <p:nvSpPr>
          <p:cNvPr id="5" name="Rectangle 4"/>
          <p:cNvSpPr/>
          <p:nvPr/>
        </p:nvSpPr>
        <p:spPr>
          <a:xfrm>
            <a:off x="8136586" y="2454626"/>
            <a:ext cx="3694176" cy="1477328"/>
          </a:xfrm>
          <a:prstGeom prst="rect">
            <a:avLst/>
          </a:prstGeom>
        </p:spPr>
        <p:txBody>
          <a:bodyPr wrap="square">
            <a:spAutoFit/>
          </a:bodyPr>
          <a:lstStyle/>
          <a:p>
            <a:pPr marL="285750" indent="-285750" defTabSz="966676" fontAlgn="base">
              <a:spcBef>
                <a:spcPct val="0"/>
              </a:spcBef>
              <a:spcAft>
                <a:spcPct val="0"/>
              </a:spcAft>
              <a:buFont typeface="Arial"/>
              <a:buChar char="•"/>
            </a:pPr>
            <a:r>
              <a:rPr lang="en-US" dirty="0">
                <a:solidFill>
                  <a:srgbClr val="000000"/>
                </a:solidFill>
                <a:latin typeface="Arial" charset="0"/>
                <a:cs typeface="Arial" charset="0"/>
              </a:rPr>
              <a:t>One URL </a:t>
            </a:r>
            <a:r>
              <a:rPr lang="zh-CN" altLang="en-US" dirty="0" smtClean="0">
                <a:solidFill>
                  <a:srgbClr val="000000"/>
                </a:solidFill>
                <a:latin typeface="Arial" charset="0"/>
                <a:cs typeface="Arial" charset="0"/>
              </a:rPr>
              <a:t>技术提供整合</a:t>
            </a:r>
            <a:endParaRPr lang="en-US" altLang="zh-CN" dirty="0" smtClean="0">
              <a:solidFill>
                <a:srgbClr val="000000"/>
              </a:solidFill>
              <a:latin typeface="Arial" charset="0"/>
              <a:cs typeface="Arial" charset="0"/>
            </a:endParaRPr>
          </a:p>
          <a:p>
            <a:pPr defTabSz="966676" fontAlgn="base">
              <a:spcBef>
                <a:spcPct val="0"/>
              </a:spcBef>
              <a:spcAft>
                <a:spcPct val="0"/>
              </a:spcAft>
            </a:pPr>
            <a:endParaRPr lang="en-US" dirty="0" smtClean="0">
              <a:solidFill>
                <a:srgbClr val="000000"/>
              </a:solidFill>
              <a:latin typeface="Arial" charset="0"/>
              <a:cs typeface="Arial" charset="0"/>
            </a:endParaRPr>
          </a:p>
          <a:p>
            <a:pPr marL="285750" indent="-285750" defTabSz="966676" fontAlgn="base">
              <a:spcBef>
                <a:spcPct val="0"/>
              </a:spcBef>
              <a:spcAft>
                <a:spcPct val="0"/>
              </a:spcAft>
              <a:buFont typeface="Arial"/>
              <a:buChar char="•"/>
            </a:pPr>
            <a:r>
              <a:rPr lang="zh-CN" altLang="en-US" dirty="0" smtClean="0">
                <a:solidFill>
                  <a:srgbClr val="000000"/>
                </a:solidFill>
                <a:latin typeface="Arial" charset="0"/>
                <a:cs typeface="Arial" charset="0"/>
              </a:rPr>
              <a:t>内容交换允许单</a:t>
            </a:r>
            <a:r>
              <a:rPr lang="en-US" altLang="zh-CN" dirty="0" smtClean="0">
                <a:solidFill>
                  <a:srgbClr val="000000"/>
                </a:solidFill>
                <a:latin typeface="Arial" charset="0"/>
                <a:cs typeface="Arial" charset="0"/>
              </a:rPr>
              <a:t>URL</a:t>
            </a:r>
            <a:r>
              <a:rPr lang="zh-CN" altLang="en-US" dirty="0" smtClean="0">
                <a:solidFill>
                  <a:srgbClr val="000000"/>
                </a:solidFill>
                <a:latin typeface="Arial" charset="0"/>
                <a:cs typeface="Arial" charset="0"/>
              </a:rPr>
              <a:t>访问所有应用</a:t>
            </a:r>
            <a:endParaRPr lang="en-US" dirty="0" smtClean="0">
              <a:solidFill>
                <a:srgbClr val="000000"/>
              </a:solidFill>
              <a:latin typeface="Arial" charset="0"/>
              <a:cs typeface="Arial" charset="0"/>
            </a:endParaRPr>
          </a:p>
          <a:p>
            <a:pPr marL="285750" indent="-285750" defTabSz="966676" fontAlgn="base">
              <a:spcBef>
                <a:spcPct val="0"/>
              </a:spcBef>
              <a:spcAft>
                <a:spcPct val="0"/>
              </a:spcAft>
              <a:buFont typeface="Arial"/>
              <a:buChar char="•"/>
            </a:pPr>
            <a:r>
              <a:rPr lang="zh-CN" altLang="en-US" dirty="0" smtClean="0">
                <a:solidFill>
                  <a:srgbClr val="000000"/>
                </a:solidFill>
                <a:latin typeface="Arial" charset="0"/>
                <a:cs typeface="Arial" charset="0"/>
              </a:rPr>
              <a:t>任何设备任何地点均可以访问</a:t>
            </a:r>
            <a:endParaRPr lang="en-US" dirty="0">
              <a:solidFill>
                <a:srgbClr val="000000"/>
              </a:solidFill>
              <a:latin typeface="Arial" charset="0"/>
              <a:cs typeface="Arial" charset="0"/>
            </a:endParaRPr>
          </a:p>
        </p:txBody>
      </p:sp>
      <p:grpSp>
        <p:nvGrpSpPr>
          <p:cNvPr id="6" name="Group 5"/>
          <p:cNvGrpSpPr/>
          <p:nvPr/>
        </p:nvGrpSpPr>
        <p:grpSpPr>
          <a:xfrm>
            <a:off x="8176924" y="4539521"/>
            <a:ext cx="3438178" cy="1263080"/>
            <a:chOff x="97765" y="3577409"/>
            <a:chExt cx="4135254" cy="1675263"/>
          </a:xfrm>
        </p:grpSpPr>
        <p:sp>
          <p:nvSpPr>
            <p:cNvPr id="54" name="Freeform 11"/>
            <p:cNvSpPr>
              <a:spLocks/>
            </p:cNvSpPr>
            <p:nvPr/>
          </p:nvSpPr>
          <p:spPr bwMode="auto">
            <a:xfrm>
              <a:off x="97765" y="3938390"/>
              <a:ext cx="4135254" cy="1314282"/>
            </a:xfrm>
            <a:custGeom>
              <a:avLst/>
              <a:gdLst>
                <a:gd name="T0" fmla="*/ 4354 w 4354"/>
                <a:gd name="T1" fmla="*/ 350 h 1419"/>
                <a:gd name="T2" fmla="*/ 2721 w 4354"/>
                <a:gd name="T3" fmla="*/ 0 h 1419"/>
                <a:gd name="T4" fmla="*/ 1602 w 4354"/>
                <a:gd name="T5" fmla="*/ 0 h 1419"/>
                <a:gd name="T6" fmla="*/ 0 w 4354"/>
                <a:gd name="T7" fmla="*/ 350 h 1419"/>
                <a:gd name="T8" fmla="*/ 0 w 4354"/>
                <a:gd name="T9" fmla="*/ 1419 h 1419"/>
                <a:gd name="T10" fmla="*/ 4354 w 4354"/>
                <a:gd name="T11" fmla="*/ 1419 h 1419"/>
                <a:gd name="T12" fmla="*/ 4354 w 4354"/>
                <a:gd name="T13" fmla="*/ 350 h 1419"/>
                <a:gd name="connsiteX0" fmla="*/ 10000 w 10000"/>
                <a:gd name="connsiteY0" fmla="*/ 2467 h 10000"/>
                <a:gd name="connsiteX1" fmla="*/ 6249 w 10000"/>
                <a:gd name="connsiteY1" fmla="*/ 0 h 10000"/>
                <a:gd name="connsiteX2" fmla="*/ 3679 w 10000"/>
                <a:gd name="connsiteY2" fmla="*/ 0 h 10000"/>
                <a:gd name="connsiteX3" fmla="*/ 0 w 10000"/>
                <a:gd name="connsiteY3" fmla="*/ 2467 h 10000"/>
                <a:gd name="connsiteX4" fmla="*/ 0 w 10000"/>
                <a:gd name="connsiteY4" fmla="*/ 10000 h 10000"/>
                <a:gd name="connsiteX5" fmla="*/ 9990 w 10000"/>
                <a:gd name="connsiteY5" fmla="*/ 6253 h 10000"/>
                <a:gd name="connsiteX6" fmla="*/ 10000 w 10000"/>
                <a:gd name="connsiteY6" fmla="*/ 2467 h 10000"/>
                <a:gd name="connsiteX0" fmla="*/ 10000 w 10000"/>
                <a:gd name="connsiteY0" fmla="*/ 2467 h 10000"/>
                <a:gd name="connsiteX1" fmla="*/ 6249 w 10000"/>
                <a:gd name="connsiteY1" fmla="*/ 0 h 10000"/>
                <a:gd name="connsiteX2" fmla="*/ 3679 w 10000"/>
                <a:gd name="connsiteY2" fmla="*/ 0 h 10000"/>
                <a:gd name="connsiteX3" fmla="*/ 0 w 10000"/>
                <a:gd name="connsiteY3" fmla="*/ 2467 h 10000"/>
                <a:gd name="connsiteX4" fmla="*/ 0 w 10000"/>
                <a:gd name="connsiteY4" fmla="*/ 10000 h 10000"/>
                <a:gd name="connsiteX5" fmla="*/ 9997 w 10000"/>
                <a:gd name="connsiteY5" fmla="*/ 5211 h 10000"/>
                <a:gd name="connsiteX6" fmla="*/ 10000 w 10000"/>
                <a:gd name="connsiteY6" fmla="*/ 2467 h 10000"/>
                <a:gd name="connsiteX0" fmla="*/ 10000 w 10000"/>
                <a:gd name="connsiteY0" fmla="*/ 2467 h 10000"/>
                <a:gd name="connsiteX1" fmla="*/ 6249 w 10000"/>
                <a:gd name="connsiteY1" fmla="*/ 0 h 10000"/>
                <a:gd name="connsiteX2" fmla="*/ 3679 w 10000"/>
                <a:gd name="connsiteY2" fmla="*/ 0 h 10000"/>
                <a:gd name="connsiteX3" fmla="*/ 0 w 10000"/>
                <a:gd name="connsiteY3" fmla="*/ 2467 h 10000"/>
                <a:gd name="connsiteX4" fmla="*/ 0 w 10000"/>
                <a:gd name="connsiteY4" fmla="*/ 10000 h 10000"/>
                <a:gd name="connsiteX5" fmla="*/ 9994 w 10000"/>
                <a:gd name="connsiteY5" fmla="*/ 9164 h 10000"/>
                <a:gd name="connsiteX6" fmla="*/ 10000 w 10000"/>
                <a:gd name="connsiteY6" fmla="*/ 2467 h 10000"/>
                <a:gd name="connsiteX0" fmla="*/ 10000 w 10000"/>
                <a:gd name="connsiteY0" fmla="*/ 2467 h 9164"/>
                <a:gd name="connsiteX1" fmla="*/ 6249 w 10000"/>
                <a:gd name="connsiteY1" fmla="*/ 0 h 9164"/>
                <a:gd name="connsiteX2" fmla="*/ 3679 w 10000"/>
                <a:gd name="connsiteY2" fmla="*/ 0 h 9164"/>
                <a:gd name="connsiteX3" fmla="*/ 0 w 10000"/>
                <a:gd name="connsiteY3" fmla="*/ 2467 h 9164"/>
                <a:gd name="connsiteX4" fmla="*/ 20 w 10000"/>
                <a:gd name="connsiteY4" fmla="*/ 7956 h 9164"/>
                <a:gd name="connsiteX5" fmla="*/ 9994 w 10000"/>
                <a:gd name="connsiteY5" fmla="*/ 9164 h 9164"/>
                <a:gd name="connsiteX6" fmla="*/ 10000 w 10000"/>
                <a:gd name="connsiteY6" fmla="*/ 2467 h 9164"/>
                <a:gd name="connsiteX0" fmla="*/ 10000 w 10000"/>
                <a:gd name="connsiteY0" fmla="*/ 2692 h 10022"/>
                <a:gd name="connsiteX1" fmla="*/ 6249 w 10000"/>
                <a:gd name="connsiteY1" fmla="*/ 0 h 10022"/>
                <a:gd name="connsiteX2" fmla="*/ 3679 w 10000"/>
                <a:gd name="connsiteY2" fmla="*/ 0 h 10022"/>
                <a:gd name="connsiteX3" fmla="*/ 0 w 10000"/>
                <a:gd name="connsiteY3" fmla="*/ 2692 h 10022"/>
                <a:gd name="connsiteX4" fmla="*/ 7 w 10000"/>
                <a:gd name="connsiteY4" fmla="*/ 10022 h 10022"/>
                <a:gd name="connsiteX5" fmla="*/ 9994 w 10000"/>
                <a:gd name="connsiteY5" fmla="*/ 10000 h 10022"/>
                <a:gd name="connsiteX6" fmla="*/ 10000 w 10000"/>
                <a:gd name="connsiteY6" fmla="*/ 2692 h 10022"/>
                <a:gd name="connsiteX0" fmla="*/ 10000 w 10000"/>
                <a:gd name="connsiteY0" fmla="*/ 2692 h 10000"/>
                <a:gd name="connsiteX1" fmla="*/ 6249 w 10000"/>
                <a:gd name="connsiteY1" fmla="*/ 0 h 10000"/>
                <a:gd name="connsiteX2" fmla="*/ 3679 w 10000"/>
                <a:gd name="connsiteY2" fmla="*/ 0 h 10000"/>
                <a:gd name="connsiteX3" fmla="*/ 0 w 10000"/>
                <a:gd name="connsiteY3" fmla="*/ 2692 h 10000"/>
                <a:gd name="connsiteX4" fmla="*/ 9994 w 10000"/>
                <a:gd name="connsiteY4" fmla="*/ 10000 h 10000"/>
                <a:gd name="connsiteX5" fmla="*/ 10000 w 10000"/>
                <a:gd name="connsiteY5" fmla="*/ 2692 h 10000"/>
                <a:gd name="connsiteX0" fmla="*/ 10000 w 10000"/>
                <a:gd name="connsiteY0" fmla="*/ 2692 h 2692"/>
                <a:gd name="connsiteX1" fmla="*/ 6249 w 10000"/>
                <a:gd name="connsiteY1" fmla="*/ 0 h 2692"/>
                <a:gd name="connsiteX2" fmla="*/ 3679 w 10000"/>
                <a:gd name="connsiteY2" fmla="*/ 0 h 2692"/>
                <a:gd name="connsiteX3" fmla="*/ 0 w 10000"/>
                <a:gd name="connsiteY3" fmla="*/ 2692 h 2692"/>
                <a:gd name="connsiteX4" fmla="*/ 10000 w 10000"/>
                <a:gd name="connsiteY4" fmla="*/ 2692 h 2692"/>
                <a:gd name="connsiteX0" fmla="*/ 10024 w 10024"/>
                <a:gd name="connsiteY0" fmla="*/ 6140 h 10409"/>
                <a:gd name="connsiteX1" fmla="*/ 6249 w 10024"/>
                <a:gd name="connsiteY1" fmla="*/ 0 h 10409"/>
                <a:gd name="connsiteX2" fmla="*/ 3679 w 10024"/>
                <a:gd name="connsiteY2" fmla="*/ 0 h 10409"/>
                <a:gd name="connsiteX3" fmla="*/ 0 w 10024"/>
                <a:gd name="connsiteY3" fmla="*/ 10000 h 10409"/>
                <a:gd name="connsiteX4" fmla="*/ 10024 w 10024"/>
                <a:gd name="connsiteY4" fmla="*/ 6140 h 10409"/>
                <a:gd name="connsiteX0" fmla="*/ 9789 w 9789"/>
                <a:gd name="connsiteY0" fmla="*/ 6140 h 7441"/>
                <a:gd name="connsiteX1" fmla="*/ 6014 w 9789"/>
                <a:gd name="connsiteY1" fmla="*/ 0 h 7441"/>
                <a:gd name="connsiteX2" fmla="*/ 3444 w 9789"/>
                <a:gd name="connsiteY2" fmla="*/ 0 h 7441"/>
                <a:gd name="connsiteX3" fmla="*/ 0 w 9789"/>
                <a:gd name="connsiteY3" fmla="*/ 6239 h 7441"/>
                <a:gd name="connsiteX4" fmla="*/ 9789 w 9789"/>
                <a:gd name="connsiteY4" fmla="*/ 6140 h 74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89" h="7441">
                  <a:moveTo>
                    <a:pt x="9789" y="6140"/>
                  </a:moveTo>
                  <a:lnTo>
                    <a:pt x="6014" y="0"/>
                  </a:lnTo>
                  <a:lnTo>
                    <a:pt x="3444" y="0"/>
                  </a:lnTo>
                  <a:lnTo>
                    <a:pt x="0" y="6239"/>
                  </a:lnTo>
                  <a:cubicBezTo>
                    <a:pt x="1053" y="7907"/>
                    <a:pt x="8748" y="7808"/>
                    <a:pt x="9789" y="6140"/>
                  </a:cubicBezTo>
                  <a:close/>
                </a:path>
              </a:pathLst>
            </a:custGeom>
            <a:solidFill>
              <a:schemeClr val="tx1">
                <a:lumMod val="85000"/>
              </a:schemeClr>
            </a:solidFill>
            <a:ln>
              <a:noFill/>
            </a:ln>
          </p:spPr>
          <p:txBody>
            <a:bodyPr vert="horz" wrap="square" lIns="91440" tIns="45720" rIns="91440" bIns="45720" numCol="1" anchor="t" anchorCtr="0" compatLnSpc="1">
              <a:prstTxWarp prst="textNoShape">
                <a:avLst/>
              </a:prstTxWarp>
            </a:bodyPr>
            <a:lstStyle/>
            <a:p>
              <a:pPr algn="ctr" defTabSz="1088291"/>
              <a:endParaRPr lang="en-US" dirty="0">
                <a:solidFill>
                  <a:srgbClr val="FFFFFF"/>
                </a:solidFill>
                <a:latin typeface="Arial"/>
              </a:endParaRPr>
            </a:p>
          </p:txBody>
        </p:sp>
        <p:sp>
          <p:nvSpPr>
            <p:cNvPr id="37" name="Rectangle 36"/>
            <p:cNvSpPr/>
            <p:nvPr/>
          </p:nvSpPr>
          <p:spPr bwMode="auto">
            <a:xfrm>
              <a:off x="2545255" y="4508581"/>
              <a:ext cx="731520" cy="457200"/>
            </a:xfrm>
            <a:prstGeom prst="rect">
              <a:avLst/>
            </a:prstGeom>
            <a:solidFill>
              <a:srgbClr val="B4BE00"/>
            </a:solidFill>
            <a:ln w="19050" algn="ctr">
              <a:solidFill>
                <a:srgbClr val="FFFFFF"/>
              </a:solidFill>
              <a:miter lim="800000"/>
              <a:headEnd/>
              <a:tailEnd/>
            </a:ln>
            <a:effectLst/>
            <a:extLst/>
          </p:spPr>
          <p:txBody>
            <a:bodyPr wrap="none" rtlCol="0" anchor="ctr"/>
            <a:lstStyle/>
            <a:p>
              <a:pPr algn="ctr" defTabSz="1088291" eaLnBrk="0" fontAlgn="base" hangingPunct="0">
                <a:spcBef>
                  <a:spcPct val="0"/>
                </a:spcBef>
                <a:spcAft>
                  <a:spcPct val="0"/>
                </a:spcAft>
              </a:pPr>
              <a:r>
                <a:rPr lang="en-US" sz="1200" b="1" dirty="0">
                  <a:solidFill>
                    <a:srgbClr val="000000"/>
                  </a:solidFill>
                  <a:latin typeface="Arial" pitchFamily="34" charset="0"/>
                  <a:cs typeface="Arial" pitchFamily="34" charset="0"/>
                </a:rPr>
                <a:t>SaaS</a:t>
              </a:r>
              <a:br>
                <a:rPr lang="en-US" sz="1200" b="1" dirty="0">
                  <a:solidFill>
                    <a:srgbClr val="000000"/>
                  </a:solidFill>
                  <a:latin typeface="Arial" pitchFamily="34" charset="0"/>
                  <a:cs typeface="Arial" pitchFamily="34" charset="0"/>
                </a:rPr>
              </a:br>
              <a:r>
                <a:rPr lang="en-US" sz="1200" b="1" dirty="0">
                  <a:solidFill>
                    <a:srgbClr val="000000"/>
                  </a:solidFill>
                  <a:latin typeface="Arial" pitchFamily="34" charset="0"/>
                  <a:cs typeface="Arial" pitchFamily="34" charset="0"/>
                </a:rPr>
                <a:t>Gateway</a:t>
              </a:r>
              <a:endParaRPr lang="en-US" sz="1200" b="1" dirty="0">
                <a:solidFill>
                  <a:srgbClr val="000000"/>
                </a:solidFill>
                <a:latin typeface="Arial" pitchFamily="34" charset="0"/>
                <a:cs typeface="Arial" pitchFamily="34" charset="0"/>
              </a:endParaRPr>
            </a:p>
          </p:txBody>
        </p:sp>
        <p:sp>
          <p:nvSpPr>
            <p:cNvPr id="35" name="Rectangle 34"/>
            <p:cNvSpPr/>
            <p:nvPr/>
          </p:nvSpPr>
          <p:spPr bwMode="auto">
            <a:xfrm>
              <a:off x="944784" y="4508581"/>
              <a:ext cx="731520" cy="457200"/>
            </a:xfrm>
            <a:prstGeom prst="rect">
              <a:avLst/>
            </a:prstGeom>
            <a:solidFill>
              <a:srgbClr val="B4BE00"/>
            </a:solidFill>
            <a:ln w="19050" algn="ctr">
              <a:solidFill>
                <a:srgbClr val="FFFFFF"/>
              </a:solidFill>
              <a:miter lim="800000"/>
              <a:headEnd/>
              <a:tailEnd/>
            </a:ln>
            <a:effectLst/>
            <a:extLst/>
          </p:spPr>
          <p:txBody>
            <a:bodyPr rtlCol="0" anchor="ctr"/>
            <a:lstStyle/>
            <a:p>
              <a:pPr algn="ctr" defTabSz="1088291" eaLnBrk="0" fontAlgn="base" hangingPunct="0">
                <a:spcBef>
                  <a:spcPct val="0"/>
                </a:spcBef>
                <a:spcAft>
                  <a:spcPct val="0"/>
                </a:spcAft>
              </a:pPr>
              <a:r>
                <a:rPr lang="en-US" sz="1200" b="1" dirty="0">
                  <a:solidFill>
                    <a:srgbClr val="000000"/>
                  </a:solidFill>
                  <a:latin typeface="Arial" pitchFamily="34" charset="0"/>
                  <a:cs typeface="Arial" pitchFamily="34" charset="0"/>
                </a:rPr>
                <a:t>ICA Proxy</a:t>
              </a:r>
              <a:endParaRPr lang="en-US" sz="1200" b="1" dirty="0">
                <a:solidFill>
                  <a:srgbClr val="000000"/>
                </a:solidFill>
                <a:latin typeface="Arial" pitchFamily="34" charset="0"/>
                <a:cs typeface="Arial" pitchFamily="34" charset="0"/>
              </a:endParaRPr>
            </a:p>
          </p:txBody>
        </p:sp>
        <p:sp>
          <p:nvSpPr>
            <p:cNvPr id="36" name="Rectangle 35"/>
            <p:cNvSpPr/>
            <p:nvPr/>
          </p:nvSpPr>
          <p:spPr bwMode="auto">
            <a:xfrm>
              <a:off x="1727463" y="4508581"/>
              <a:ext cx="731520" cy="457200"/>
            </a:xfrm>
            <a:prstGeom prst="rect">
              <a:avLst/>
            </a:prstGeom>
            <a:solidFill>
              <a:srgbClr val="B4BE00"/>
            </a:solidFill>
            <a:ln w="19050" algn="ctr">
              <a:solidFill>
                <a:schemeClr val="tx1"/>
              </a:solidFill>
              <a:miter lim="800000"/>
              <a:headEnd/>
              <a:tailEnd/>
            </a:ln>
            <a:effectLst/>
            <a:extLst/>
          </p:spPr>
          <p:txBody>
            <a:bodyPr rtlCol="0" anchor="ctr"/>
            <a:lstStyle/>
            <a:p>
              <a:pPr algn="ctr" defTabSz="1088291" eaLnBrk="0" fontAlgn="base" hangingPunct="0">
                <a:spcBef>
                  <a:spcPct val="0"/>
                </a:spcBef>
                <a:spcAft>
                  <a:spcPct val="0"/>
                </a:spcAft>
              </a:pPr>
              <a:r>
                <a:rPr lang="en-US" sz="1200" b="1" dirty="0">
                  <a:solidFill>
                    <a:srgbClr val="000000"/>
                  </a:solidFill>
                  <a:latin typeface="Arial" pitchFamily="34" charset="0"/>
                  <a:cs typeface="Arial" pitchFamily="34" charset="0"/>
                </a:rPr>
                <a:t>SSL VPN</a:t>
              </a:r>
              <a:endParaRPr lang="en-US" sz="1200" b="1" dirty="0">
                <a:solidFill>
                  <a:srgbClr val="000000"/>
                </a:solidFill>
                <a:latin typeface="Arial" pitchFamily="34" charset="0"/>
                <a:cs typeface="Arial" pitchFamily="34" charset="0"/>
              </a:endParaRPr>
            </a:p>
          </p:txBody>
        </p:sp>
        <p:grpSp>
          <p:nvGrpSpPr>
            <p:cNvPr id="40" name="Group 39"/>
            <p:cNvGrpSpPr/>
            <p:nvPr/>
          </p:nvGrpSpPr>
          <p:grpSpPr>
            <a:xfrm>
              <a:off x="1577123" y="3577409"/>
              <a:ext cx="1033889" cy="360981"/>
              <a:chOff x="3362212" y="1812704"/>
              <a:chExt cx="1033889" cy="360981"/>
            </a:xfrm>
          </p:grpSpPr>
          <p:sp>
            <p:nvSpPr>
              <p:cNvPr id="42" name="Rectangle 41"/>
              <p:cNvSpPr/>
              <p:nvPr/>
            </p:nvSpPr>
            <p:spPr bwMode="auto">
              <a:xfrm>
                <a:off x="3378052" y="1812704"/>
                <a:ext cx="1002032" cy="360981"/>
              </a:xfrm>
              <a:prstGeom prst="rect">
                <a:avLst/>
              </a:prstGeom>
              <a:solidFill>
                <a:srgbClr val="B4BE00"/>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fontScale="47500" lnSpcReduction="20000"/>
              </a:bodyPr>
              <a:lstStyle/>
              <a:p>
                <a:pPr algn="ctr" defTabSz="1461590" fontAlgn="base">
                  <a:spcBef>
                    <a:spcPct val="0"/>
                  </a:spcBef>
                  <a:spcAft>
                    <a:spcPct val="0"/>
                  </a:spcAft>
                </a:pPr>
                <a:endParaRPr lang="en-US" sz="2100" dirty="0">
                  <a:solidFill>
                    <a:srgbClr val="FFFFFF"/>
                  </a:solidFill>
                  <a:latin typeface="Arial" charset="0"/>
                  <a:cs typeface="Arial" charset="0"/>
                </a:endParaRPr>
              </a:p>
            </p:txBody>
          </p:sp>
          <p:grpSp>
            <p:nvGrpSpPr>
              <p:cNvPr id="44" name="Group 6"/>
              <p:cNvGrpSpPr>
                <a:grpSpLocks noChangeAspect="1"/>
              </p:cNvGrpSpPr>
              <p:nvPr/>
            </p:nvGrpSpPr>
            <p:grpSpPr bwMode="auto">
              <a:xfrm>
                <a:off x="3362212" y="1812704"/>
                <a:ext cx="1033889" cy="360981"/>
                <a:chOff x="648" y="-511"/>
                <a:chExt cx="3288" cy="1148"/>
              </a:xfrm>
              <a:solidFill>
                <a:schemeClr val="accent5"/>
              </a:solidFill>
            </p:grpSpPr>
            <p:sp>
              <p:nvSpPr>
                <p:cNvPr id="45" name="Freeform 7"/>
                <p:cNvSpPr>
                  <a:spLocks noEditPoints="1"/>
                </p:cNvSpPr>
                <p:nvPr/>
              </p:nvSpPr>
              <p:spPr bwMode="auto">
                <a:xfrm>
                  <a:off x="648" y="-511"/>
                  <a:ext cx="3288" cy="1148"/>
                </a:xfrm>
                <a:custGeom>
                  <a:avLst/>
                  <a:gdLst>
                    <a:gd name="T0" fmla="*/ 444 w 463"/>
                    <a:gd name="T1" fmla="*/ 0 h 161"/>
                    <a:gd name="T2" fmla="*/ 20 w 463"/>
                    <a:gd name="T3" fmla="*/ 0 h 161"/>
                    <a:gd name="T4" fmla="*/ 0 w 463"/>
                    <a:gd name="T5" fmla="*/ 19 h 161"/>
                    <a:gd name="T6" fmla="*/ 0 w 463"/>
                    <a:gd name="T7" fmla="*/ 142 h 161"/>
                    <a:gd name="T8" fmla="*/ 20 w 463"/>
                    <a:gd name="T9" fmla="*/ 161 h 161"/>
                    <a:gd name="T10" fmla="*/ 444 w 463"/>
                    <a:gd name="T11" fmla="*/ 161 h 161"/>
                    <a:gd name="T12" fmla="*/ 463 w 463"/>
                    <a:gd name="T13" fmla="*/ 142 h 161"/>
                    <a:gd name="T14" fmla="*/ 463 w 463"/>
                    <a:gd name="T15" fmla="*/ 19 h 161"/>
                    <a:gd name="T16" fmla="*/ 444 w 463"/>
                    <a:gd name="T17" fmla="*/ 0 h 161"/>
                    <a:gd name="T18" fmla="*/ 444 w 463"/>
                    <a:gd name="T19" fmla="*/ 141 h 161"/>
                    <a:gd name="T20" fmla="*/ 304 w 463"/>
                    <a:gd name="T21" fmla="*/ 141 h 161"/>
                    <a:gd name="T22" fmla="*/ 304 w 463"/>
                    <a:gd name="T23" fmla="*/ 125 h 161"/>
                    <a:gd name="T24" fmla="*/ 26 w 463"/>
                    <a:gd name="T25" fmla="*/ 125 h 161"/>
                    <a:gd name="T26" fmla="*/ 26 w 463"/>
                    <a:gd name="T27" fmla="*/ 38 h 161"/>
                    <a:gd name="T28" fmla="*/ 304 w 463"/>
                    <a:gd name="T29" fmla="*/ 38 h 161"/>
                    <a:gd name="T30" fmla="*/ 304 w 463"/>
                    <a:gd name="T31" fmla="*/ 21 h 161"/>
                    <a:gd name="T32" fmla="*/ 444 w 463"/>
                    <a:gd name="T33" fmla="*/ 21 h 161"/>
                    <a:gd name="T34" fmla="*/ 444 w 463"/>
                    <a:gd name="T35" fmla="*/ 14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3" h="161">
                      <a:moveTo>
                        <a:pt x="444" y="0"/>
                      </a:moveTo>
                      <a:cubicBezTo>
                        <a:pt x="20" y="0"/>
                        <a:pt x="20" y="0"/>
                        <a:pt x="20" y="0"/>
                      </a:cubicBezTo>
                      <a:cubicBezTo>
                        <a:pt x="9" y="0"/>
                        <a:pt x="0" y="9"/>
                        <a:pt x="0" y="19"/>
                      </a:cubicBezTo>
                      <a:cubicBezTo>
                        <a:pt x="0" y="142"/>
                        <a:pt x="0" y="142"/>
                        <a:pt x="0" y="142"/>
                      </a:cubicBezTo>
                      <a:cubicBezTo>
                        <a:pt x="0" y="152"/>
                        <a:pt x="9" y="161"/>
                        <a:pt x="20" y="161"/>
                      </a:cubicBezTo>
                      <a:cubicBezTo>
                        <a:pt x="444" y="161"/>
                        <a:pt x="444" y="161"/>
                        <a:pt x="444" y="161"/>
                      </a:cubicBezTo>
                      <a:cubicBezTo>
                        <a:pt x="455" y="161"/>
                        <a:pt x="463" y="152"/>
                        <a:pt x="463" y="142"/>
                      </a:cubicBezTo>
                      <a:cubicBezTo>
                        <a:pt x="463" y="19"/>
                        <a:pt x="463" y="19"/>
                        <a:pt x="463" y="19"/>
                      </a:cubicBezTo>
                      <a:cubicBezTo>
                        <a:pt x="463" y="9"/>
                        <a:pt x="455" y="0"/>
                        <a:pt x="444" y="0"/>
                      </a:cubicBezTo>
                      <a:close/>
                      <a:moveTo>
                        <a:pt x="444" y="141"/>
                      </a:moveTo>
                      <a:cubicBezTo>
                        <a:pt x="304" y="141"/>
                        <a:pt x="304" y="141"/>
                        <a:pt x="304" y="141"/>
                      </a:cubicBezTo>
                      <a:cubicBezTo>
                        <a:pt x="304" y="125"/>
                        <a:pt x="304" y="125"/>
                        <a:pt x="304" y="125"/>
                      </a:cubicBezTo>
                      <a:cubicBezTo>
                        <a:pt x="26" y="125"/>
                        <a:pt x="26" y="125"/>
                        <a:pt x="26" y="125"/>
                      </a:cubicBezTo>
                      <a:cubicBezTo>
                        <a:pt x="26" y="38"/>
                        <a:pt x="26" y="38"/>
                        <a:pt x="26" y="38"/>
                      </a:cubicBezTo>
                      <a:cubicBezTo>
                        <a:pt x="304" y="38"/>
                        <a:pt x="304" y="38"/>
                        <a:pt x="304" y="38"/>
                      </a:cubicBezTo>
                      <a:cubicBezTo>
                        <a:pt x="304" y="21"/>
                        <a:pt x="304" y="21"/>
                        <a:pt x="304" y="21"/>
                      </a:cubicBezTo>
                      <a:cubicBezTo>
                        <a:pt x="444" y="21"/>
                        <a:pt x="444" y="21"/>
                        <a:pt x="444" y="21"/>
                      </a:cubicBezTo>
                      <a:lnTo>
                        <a:pt x="444" y="141"/>
                      </a:lnTo>
                      <a:close/>
                    </a:path>
                  </a:pathLst>
                </a:custGeom>
                <a:grpFill/>
                <a:ln w="9525">
                  <a:solidFill>
                    <a:srgbClr val="B4BE00"/>
                  </a:solidFill>
                  <a:round/>
                  <a:headEnd/>
                  <a:tailEnd/>
                </a:ln>
                <a:extLst/>
              </p:spPr>
              <p:txBody>
                <a:bodyPr vert="horz" wrap="square" lIns="91440" tIns="45720" rIns="91440" bIns="45720" numCol="1" anchor="t" anchorCtr="0" compatLnSpc="1">
                  <a:prstTxWarp prst="textNoShape">
                    <a:avLst/>
                  </a:prstTxWarp>
                </a:bodyPr>
                <a:lstStyle/>
                <a:p>
                  <a:pPr defTabSz="1088291"/>
                  <a:endParaRPr lang="en-US" sz="2100">
                    <a:solidFill>
                      <a:srgbClr val="FFFFFF"/>
                    </a:solidFill>
                    <a:latin typeface="Arial"/>
                  </a:endParaRPr>
                </a:p>
              </p:txBody>
            </p:sp>
            <p:sp>
              <p:nvSpPr>
                <p:cNvPr id="46" name="Rectangle 8"/>
                <p:cNvSpPr>
                  <a:spLocks noChangeArrowheads="1"/>
                </p:cNvSpPr>
                <p:nvPr/>
              </p:nvSpPr>
              <p:spPr bwMode="auto">
                <a:xfrm>
                  <a:off x="1074" y="-19"/>
                  <a:ext cx="923" cy="17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1088291"/>
                  <a:endParaRPr lang="en-US" sz="2100">
                    <a:solidFill>
                      <a:srgbClr val="FFFFFF"/>
                    </a:solidFill>
                    <a:latin typeface="Arial"/>
                  </a:endParaRPr>
                </a:p>
              </p:txBody>
            </p:sp>
            <p:sp>
              <p:nvSpPr>
                <p:cNvPr id="47" name="Rectangle 9"/>
                <p:cNvSpPr>
                  <a:spLocks noChangeArrowheads="1"/>
                </p:cNvSpPr>
                <p:nvPr/>
              </p:nvSpPr>
              <p:spPr bwMode="auto">
                <a:xfrm>
                  <a:off x="3027" y="-126"/>
                  <a:ext cx="128" cy="12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1088291"/>
                  <a:endParaRPr lang="en-US" sz="2100">
                    <a:solidFill>
                      <a:srgbClr val="FFFFFF"/>
                    </a:solidFill>
                    <a:latin typeface="Arial"/>
                  </a:endParaRPr>
                </a:p>
              </p:txBody>
            </p:sp>
            <p:sp>
              <p:nvSpPr>
                <p:cNvPr id="48" name="Rectangle 10"/>
                <p:cNvSpPr>
                  <a:spLocks noChangeArrowheads="1"/>
                </p:cNvSpPr>
                <p:nvPr/>
              </p:nvSpPr>
              <p:spPr bwMode="auto">
                <a:xfrm>
                  <a:off x="3027" y="131"/>
                  <a:ext cx="128" cy="12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1088291"/>
                  <a:endParaRPr lang="en-US" sz="2100">
                    <a:solidFill>
                      <a:srgbClr val="FFFFFF"/>
                    </a:solidFill>
                    <a:latin typeface="Arial"/>
                  </a:endParaRPr>
                </a:p>
              </p:txBody>
            </p:sp>
            <p:sp>
              <p:nvSpPr>
                <p:cNvPr id="50" name="Rectangle 11"/>
                <p:cNvSpPr>
                  <a:spLocks noChangeArrowheads="1"/>
                </p:cNvSpPr>
                <p:nvPr/>
              </p:nvSpPr>
              <p:spPr bwMode="auto">
                <a:xfrm>
                  <a:off x="3226" y="-126"/>
                  <a:ext cx="135" cy="12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1088291"/>
                  <a:endParaRPr lang="en-US" sz="2100">
                    <a:solidFill>
                      <a:srgbClr val="FFFFFF"/>
                    </a:solidFill>
                    <a:latin typeface="Arial"/>
                  </a:endParaRPr>
                </a:p>
              </p:txBody>
            </p:sp>
            <p:sp>
              <p:nvSpPr>
                <p:cNvPr id="51" name="Rectangle 12"/>
                <p:cNvSpPr>
                  <a:spLocks noChangeArrowheads="1"/>
                </p:cNvSpPr>
                <p:nvPr/>
              </p:nvSpPr>
              <p:spPr bwMode="auto">
                <a:xfrm>
                  <a:off x="3226" y="131"/>
                  <a:ext cx="135" cy="12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1088291"/>
                  <a:endParaRPr lang="en-US" sz="2100">
                    <a:solidFill>
                      <a:srgbClr val="FFFFFF"/>
                    </a:solidFill>
                    <a:latin typeface="Arial"/>
                  </a:endParaRPr>
                </a:p>
              </p:txBody>
            </p:sp>
            <p:sp>
              <p:nvSpPr>
                <p:cNvPr id="52" name="Rectangle 13"/>
                <p:cNvSpPr>
                  <a:spLocks noChangeArrowheads="1"/>
                </p:cNvSpPr>
                <p:nvPr/>
              </p:nvSpPr>
              <p:spPr bwMode="auto">
                <a:xfrm>
                  <a:off x="3432" y="-126"/>
                  <a:ext cx="128" cy="12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1088291"/>
                  <a:endParaRPr lang="en-US" sz="2100">
                    <a:solidFill>
                      <a:srgbClr val="FFFFFF"/>
                    </a:solidFill>
                    <a:latin typeface="Arial"/>
                  </a:endParaRPr>
                </a:p>
              </p:txBody>
            </p:sp>
            <p:sp>
              <p:nvSpPr>
                <p:cNvPr id="53" name="Rectangle 14"/>
                <p:cNvSpPr>
                  <a:spLocks noChangeArrowheads="1"/>
                </p:cNvSpPr>
                <p:nvPr/>
              </p:nvSpPr>
              <p:spPr bwMode="auto">
                <a:xfrm>
                  <a:off x="3432" y="131"/>
                  <a:ext cx="128" cy="12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1088291"/>
                  <a:endParaRPr lang="en-US" sz="2100">
                    <a:solidFill>
                      <a:srgbClr val="FFFFFF"/>
                    </a:solidFill>
                    <a:latin typeface="Arial"/>
                  </a:endParaRPr>
                </a:p>
              </p:txBody>
            </p:sp>
          </p:grpSp>
        </p:grpSp>
      </p:grpSp>
      <p:grpSp>
        <p:nvGrpSpPr>
          <p:cNvPr id="11" name="Group 10"/>
          <p:cNvGrpSpPr/>
          <p:nvPr/>
        </p:nvGrpSpPr>
        <p:grpSpPr>
          <a:xfrm>
            <a:off x="4662817" y="4250921"/>
            <a:ext cx="2060744" cy="1777126"/>
            <a:chOff x="5010998" y="3324258"/>
            <a:chExt cx="2041178" cy="2027884"/>
          </a:xfrm>
        </p:grpSpPr>
        <p:sp>
          <p:nvSpPr>
            <p:cNvPr id="61" name="Oval 60"/>
            <p:cNvSpPr/>
            <p:nvPr/>
          </p:nvSpPr>
          <p:spPr bwMode="auto">
            <a:xfrm>
              <a:off x="5340209" y="3640628"/>
              <a:ext cx="1422906" cy="1422906"/>
            </a:xfrm>
            <a:prstGeom prst="ellipse">
              <a:avLst/>
            </a:prstGeom>
            <a:noFill/>
            <a:ln w="44450" cap="flat" cmpd="sng" algn="ctr">
              <a:solidFill>
                <a:schemeClr val="bg2"/>
              </a:solidFill>
              <a:prstDash val="solid"/>
              <a:round/>
              <a:headEnd type="none" w="med" len="med"/>
              <a:tailEnd type="none" w="med" len="med"/>
            </a:ln>
            <a:effectLst/>
          </p:spPr>
          <p:txBody>
            <a:bodyPr rot="0" spcFirstLastPara="0" vertOverflow="overflow" horzOverflow="overflow" vert="horz" wrap="non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r>
                <a:rPr lang="en-US" sz="1200" b="1" dirty="0">
                  <a:solidFill>
                    <a:srgbClr val="414141"/>
                  </a:solidFill>
                  <a:latin typeface="Arial" charset="0"/>
                  <a:cs typeface="Arial" charset="0"/>
                </a:rPr>
                <a:t>Network</a:t>
              </a:r>
              <a:br>
                <a:rPr lang="en-US" sz="1200" b="1" dirty="0">
                  <a:solidFill>
                    <a:srgbClr val="414141"/>
                  </a:solidFill>
                  <a:latin typeface="Arial" charset="0"/>
                  <a:cs typeface="Arial" charset="0"/>
                </a:rPr>
              </a:br>
              <a:r>
                <a:rPr lang="en-US" sz="1200" b="1" dirty="0">
                  <a:solidFill>
                    <a:srgbClr val="414141"/>
                  </a:solidFill>
                  <a:latin typeface="Arial" charset="0"/>
                  <a:cs typeface="Arial" charset="0"/>
                </a:rPr>
                <a:t>Visibility</a:t>
              </a:r>
              <a:br>
                <a:rPr lang="en-US" sz="1200" b="1" dirty="0">
                  <a:solidFill>
                    <a:srgbClr val="414141"/>
                  </a:solidFill>
                  <a:latin typeface="Arial" charset="0"/>
                  <a:cs typeface="Arial" charset="0"/>
                </a:rPr>
              </a:br>
              <a:r>
                <a:rPr lang="en-US" sz="1200" b="1" dirty="0">
                  <a:solidFill>
                    <a:srgbClr val="414141"/>
                  </a:solidFill>
                  <a:latin typeface="Arial" charset="0"/>
                  <a:cs typeface="Arial" charset="0"/>
                </a:rPr>
                <a:t>+ Control</a:t>
              </a:r>
            </a:p>
          </p:txBody>
        </p:sp>
        <p:sp>
          <p:nvSpPr>
            <p:cNvPr id="10" name="Oval 9"/>
            <p:cNvSpPr/>
            <p:nvPr/>
          </p:nvSpPr>
          <p:spPr bwMode="auto">
            <a:xfrm>
              <a:off x="5330442" y="3329124"/>
              <a:ext cx="658421" cy="658421"/>
            </a:xfrm>
            <a:prstGeom prst="ellipse">
              <a:avLst/>
            </a:prstGeom>
            <a:solidFill>
              <a:schemeClr val="accent1"/>
            </a:solidFill>
            <a:ln w="22225" cap="flat" cmpd="sng" algn="ctr">
              <a:noFill/>
              <a:prstDash val="solid"/>
              <a:round/>
              <a:headEnd type="none" w="med" len="med"/>
              <a:tailEnd type="none" w="med" len="med"/>
            </a:ln>
            <a:effectLst/>
          </p:spPr>
          <p:txBody>
            <a:bodyPr rot="0" spcFirstLastPara="0" vertOverflow="overflow" horzOverflow="overflow" vert="horz" wrap="non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r>
                <a:rPr lang="en-US" sz="1050" b="1" dirty="0">
                  <a:solidFill>
                    <a:srgbClr val="FFFFFF"/>
                  </a:solidFill>
                  <a:latin typeface="Arial" charset="0"/>
                  <a:cs typeface="Arial" charset="0"/>
                </a:rPr>
                <a:t>Threats</a:t>
              </a:r>
            </a:p>
          </p:txBody>
        </p:sp>
        <p:sp>
          <p:nvSpPr>
            <p:cNvPr id="55" name="Oval 54"/>
            <p:cNvSpPr/>
            <p:nvPr/>
          </p:nvSpPr>
          <p:spPr bwMode="auto">
            <a:xfrm>
              <a:off x="5010998" y="4018423"/>
              <a:ext cx="658421" cy="658421"/>
            </a:xfrm>
            <a:prstGeom prst="ellipse">
              <a:avLst/>
            </a:prstGeom>
            <a:solidFill>
              <a:schemeClr val="accent1"/>
            </a:solidFill>
            <a:ln w="22225" cap="flat" cmpd="sng" algn="ctr">
              <a:noFill/>
              <a:prstDash val="solid"/>
              <a:round/>
              <a:headEnd type="none" w="med" len="med"/>
              <a:tailEnd type="none" w="med" len="med"/>
            </a:ln>
            <a:effectLst/>
          </p:spPr>
          <p:txBody>
            <a:bodyPr rot="0" spcFirstLastPara="0" vertOverflow="overflow" horzOverflow="overflow" vert="horz" wrap="non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r>
                <a:rPr lang="en-US" sz="1050" b="1" dirty="0">
                  <a:solidFill>
                    <a:srgbClr val="FFFFFF"/>
                  </a:solidFill>
                  <a:latin typeface="Arial" charset="0"/>
                  <a:cs typeface="Arial" charset="0"/>
                </a:rPr>
                <a:t>Access</a:t>
              </a:r>
            </a:p>
          </p:txBody>
        </p:sp>
        <p:sp>
          <p:nvSpPr>
            <p:cNvPr id="56" name="Oval 55"/>
            <p:cNvSpPr/>
            <p:nvPr/>
          </p:nvSpPr>
          <p:spPr bwMode="auto">
            <a:xfrm>
              <a:off x="5330442" y="4693721"/>
              <a:ext cx="658421" cy="658421"/>
            </a:xfrm>
            <a:prstGeom prst="ellipse">
              <a:avLst/>
            </a:prstGeom>
            <a:solidFill>
              <a:schemeClr val="accent1"/>
            </a:solidFill>
            <a:ln w="22225" cap="flat" cmpd="sng" algn="ctr">
              <a:noFill/>
              <a:prstDash val="solid"/>
              <a:round/>
              <a:headEnd type="none" w="med" len="med"/>
              <a:tailEnd type="none" w="med" len="med"/>
            </a:ln>
            <a:effectLst/>
          </p:spPr>
          <p:txBody>
            <a:bodyPr rot="0" spcFirstLastPara="0" vertOverflow="overflow" horzOverflow="overflow" vert="horz" wrap="non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r>
                <a:rPr lang="en-US" sz="1050" b="1" dirty="0" err="1">
                  <a:solidFill>
                    <a:srgbClr val="FFFFFF"/>
                  </a:solidFill>
                  <a:latin typeface="Arial" charset="0"/>
                  <a:cs typeface="Arial" charset="0"/>
                </a:rPr>
                <a:t>QoS</a:t>
              </a:r>
              <a:endParaRPr lang="en-US" sz="1050" b="1" dirty="0">
                <a:solidFill>
                  <a:srgbClr val="FFFFFF"/>
                </a:solidFill>
                <a:latin typeface="Arial" charset="0"/>
                <a:cs typeface="Arial" charset="0"/>
              </a:endParaRPr>
            </a:p>
          </p:txBody>
        </p:sp>
        <p:sp>
          <p:nvSpPr>
            <p:cNvPr id="58" name="Oval 57"/>
            <p:cNvSpPr/>
            <p:nvPr/>
          </p:nvSpPr>
          <p:spPr bwMode="auto">
            <a:xfrm>
              <a:off x="6091393" y="4664106"/>
              <a:ext cx="658421" cy="658421"/>
            </a:xfrm>
            <a:prstGeom prst="ellipse">
              <a:avLst/>
            </a:prstGeom>
            <a:solidFill>
              <a:schemeClr val="accent1"/>
            </a:solidFill>
            <a:ln w="22225" cap="flat" cmpd="sng" algn="ctr">
              <a:noFill/>
              <a:prstDash val="solid"/>
              <a:round/>
              <a:headEnd type="none" w="med" len="med"/>
              <a:tailEnd type="none" w="med" len="med"/>
            </a:ln>
            <a:effectLst/>
          </p:spPr>
          <p:txBody>
            <a:bodyPr rot="0" spcFirstLastPara="0" vertOverflow="overflow" horzOverflow="overflow" vert="horz" wrap="non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r>
                <a:rPr lang="en-US" sz="1050" b="1" dirty="0">
                  <a:solidFill>
                    <a:srgbClr val="FFFFFF"/>
                  </a:solidFill>
                  <a:latin typeface="Arial" charset="0"/>
                  <a:cs typeface="Arial" charset="0"/>
                </a:rPr>
                <a:t>Optimized</a:t>
              </a:r>
            </a:p>
          </p:txBody>
        </p:sp>
        <p:sp>
          <p:nvSpPr>
            <p:cNvPr id="59" name="Oval 58"/>
            <p:cNvSpPr/>
            <p:nvPr/>
          </p:nvSpPr>
          <p:spPr bwMode="auto">
            <a:xfrm>
              <a:off x="6393755" y="4018423"/>
              <a:ext cx="658421" cy="658421"/>
            </a:xfrm>
            <a:prstGeom prst="ellipse">
              <a:avLst/>
            </a:prstGeom>
            <a:solidFill>
              <a:schemeClr val="accent1"/>
            </a:solidFill>
            <a:ln w="22225" cap="flat" cmpd="sng" algn="ctr">
              <a:noFill/>
              <a:prstDash val="solid"/>
              <a:round/>
              <a:headEnd type="none" w="med" len="med"/>
              <a:tailEnd type="none" w="med" len="med"/>
            </a:ln>
            <a:effectLst/>
          </p:spPr>
          <p:txBody>
            <a:bodyPr rot="0" spcFirstLastPara="0" vertOverflow="overflow" horzOverflow="overflow" vert="horz" wrap="non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r>
                <a:rPr lang="en-US" sz="1050" b="1" dirty="0">
                  <a:solidFill>
                    <a:srgbClr val="FFFFFF"/>
                  </a:solidFill>
                  <a:latin typeface="Arial" charset="0"/>
                  <a:cs typeface="Arial" charset="0"/>
                </a:rPr>
                <a:t>SLAs</a:t>
              </a:r>
            </a:p>
          </p:txBody>
        </p:sp>
        <p:sp>
          <p:nvSpPr>
            <p:cNvPr id="60" name="Oval 59"/>
            <p:cNvSpPr/>
            <p:nvPr/>
          </p:nvSpPr>
          <p:spPr bwMode="auto">
            <a:xfrm>
              <a:off x="6091393" y="3324258"/>
              <a:ext cx="658421" cy="658421"/>
            </a:xfrm>
            <a:prstGeom prst="ellipse">
              <a:avLst/>
            </a:prstGeom>
            <a:solidFill>
              <a:schemeClr val="accent1"/>
            </a:solidFill>
            <a:ln w="22225" cap="flat" cmpd="sng" algn="ctr">
              <a:noFill/>
              <a:prstDash val="solid"/>
              <a:round/>
              <a:headEnd type="none" w="med" len="med"/>
              <a:tailEnd type="none" w="med" len="med"/>
            </a:ln>
            <a:effectLst/>
          </p:spPr>
          <p:txBody>
            <a:bodyPr rot="0" spcFirstLastPara="0" vertOverflow="overflow" horzOverflow="overflow" vert="horz" wrap="non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r>
                <a:rPr lang="en-US" sz="1050" b="1" dirty="0">
                  <a:solidFill>
                    <a:srgbClr val="FFFFFF"/>
                  </a:solidFill>
                  <a:latin typeface="Arial" charset="0"/>
                  <a:cs typeface="Arial" charset="0"/>
                </a:rPr>
                <a:t>Video</a:t>
              </a:r>
            </a:p>
          </p:txBody>
        </p:sp>
      </p:grpSp>
      <p:grpSp>
        <p:nvGrpSpPr>
          <p:cNvPr id="18" name="Group 17"/>
          <p:cNvGrpSpPr/>
          <p:nvPr/>
        </p:nvGrpSpPr>
        <p:grpSpPr>
          <a:xfrm>
            <a:off x="1001922" y="4507720"/>
            <a:ext cx="1849810" cy="1376725"/>
            <a:chOff x="8769480" y="3497897"/>
            <a:chExt cx="2290977" cy="1938223"/>
          </a:xfrm>
        </p:grpSpPr>
        <p:sp>
          <p:nvSpPr>
            <p:cNvPr id="62" name="Freeform 54"/>
            <p:cNvSpPr>
              <a:spLocks noEditPoints="1"/>
            </p:cNvSpPr>
            <p:nvPr/>
          </p:nvSpPr>
          <p:spPr bwMode="auto">
            <a:xfrm>
              <a:off x="10605781" y="3497897"/>
              <a:ext cx="454676" cy="399428"/>
            </a:xfrm>
            <a:custGeom>
              <a:avLst/>
              <a:gdLst>
                <a:gd name="T0" fmla="*/ 686 w 777"/>
                <a:gd name="T1" fmla="*/ 0 h 683"/>
                <a:gd name="T2" fmla="*/ 92 w 777"/>
                <a:gd name="T3" fmla="*/ 0 h 683"/>
                <a:gd name="T4" fmla="*/ 0 w 777"/>
                <a:gd name="T5" fmla="*/ 91 h 683"/>
                <a:gd name="T6" fmla="*/ 0 w 777"/>
                <a:gd name="T7" fmla="*/ 421 h 683"/>
                <a:gd name="T8" fmla="*/ 92 w 777"/>
                <a:gd name="T9" fmla="*/ 512 h 683"/>
                <a:gd name="T10" fmla="*/ 281 w 777"/>
                <a:gd name="T11" fmla="*/ 512 h 683"/>
                <a:gd name="T12" fmla="*/ 281 w 777"/>
                <a:gd name="T13" fmla="*/ 628 h 683"/>
                <a:gd name="T14" fmla="*/ 206 w 777"/>
                <a:gd name="T15" fmla="*/ 628 h 683"/>
                <a:gd name="T16" fmla="*/ 173 w 777"/>
                <a:gd name="T17" fmla="*/ 661 h 683"/>
                <a:gd name="T18" fmla="*/ 173 w 777"/>
                <a:gd name="T19" fmla="*/ 683 h 683"/>
                <a:gd name="T20" fmla="*/ 608 w 777"/>
                <a:gd name="T21" fmla="*/ 683 h 683"/>
                <a:gd name="T22" fmla="*/ 608 w 777"/>
                <a:gd name="T23" fmla="*/ 661 h 683"/>
                <a:gd name="T24" fmla="*/ 574 w 777"/>
                <a:gd name="T25" fmla="*/ 628 h 683"/>
                <a:gd name="T26" fmla="*/ 497 w 777"/>
                <a:gd name="T27" fmla="*/ 628 h 683"/>
                <a:gd name="T28" fmla="*/ 497 w 777"/>
                <a:gd name="T29" fmla="*/ 512 h 683"/>
                <a:gd name="T30" fmla="*/ 686 w 777"/>
                <a:gd name="T31" fmla="*/ 512 h 683"/>
                <a:gd name="T32" fmla="*/ 777 w 777"/>
                <a:gd name="T33" fmla="*/ 421 h 683"/>
                <a:gd name="T34" fmla="*/ 777 w 777"/>
                <a:gd name="T35" fmla="*/ 91 h 683"/>
                <a:gd name="T36" fmla="*/ 686 w 777"/>
                <a:gd name="T37" fmla="*/ 0 h 683"/>
                <a:gd name="T38" fmla="*/ 389 w 777"/>
                <a:gd name="T39" fmla="*/ 15 h 683"/>
                <a:gd name="T40" fmla="*/ 403 w 777"/>
                <a:gd name="T41" fmla="*/ 29 h 683"/>
                <a:gd name="T42" fmla="*/ 389 w 777"/>
                <a:gd name="T43" fmla="*/ 44 h 683"/>
                <a:gd name="T44" fmla="*/ 374 w 777"/>
                <a:gd name="T45" fmla="*/ 29 h 683"/>
                <a:gd name="T46" fmla="*/ 389 w 777"/>
                <a:gd name="T47" fmla="*/ 15 h 683"/>
                <a:gd name="T48" fmla="*/ 722 w 777"/>
                <a:gd name="T49" fmla="*/ 463 h 683"/>
                <a:gd name="T50" fmla="*/ 56 w 777"/>
                <a:gd name="T51" fmla="*/ 463 h 683"/>
                <a:gd name="T52" fmla="*/ 56 w 777"/>
                <a:gd name="T53" fmla="*/ 67 h 683"/>
                <a:gd name="T54" fmla="*/ 722 w 777"/>
                <a:gd name="T55" fmla="*/ 67 h 683"/>
                <a:gd name="T56" fmla="*/ 722 w 777"/>
                <a:gd name="T57" fmla="*/ 463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77" h="683">
                  <a:moveTo>
                    <a:pt x="686" y="0"/>
                  </a:moveTo>
                  <a:cubicBezTo>
                    <a:pt x="92" y="0"/>
                    <a:pt x="92" y="0"/>
                    <a:pt x="92" y="0"/>
                  </a:cubicBezTo>
                  <a:cubicBezTo>
                    <a:pt x="41" y="0"/>
                    <a:pt x="0" y="41"/>
                    <a:pt x="0" y="91"/>
                  </a:cubicBezTo>
                  <a:cubicBezTo>
                    <a:pt x="0" y="421"/>
                    <a:pt x="0" y="421"/>
                    <a:pt x="0" y="421"/>
                  </a:cubicBezTo>
                  <a:cubicBezTo>
                    <a:pt x="0" y="471"/>
                    <a:pt x="41" y="512"/>
                    <a:pt x="92" y="512"/>
                  </a:cubicBezTo>
                  <a:cubicBezTo>
                    <a:pt x="281" y="512"/>
                    <a:pt x="281" y="512"/>
                    <a:pt x="281" y="512"/>
                  </a:cubicBezTo>
                  <a:cubicBezTo>
                    <a:pt x="281" y="628"/>
                    <a:pt x="281" y="628"/>
                    <a:pt x="281" y="628"/>
                  </a:cubicBezTo>
                  <a:cubicBezTo>
                    <a:pt x="206" y="628"/>
                    <a:pt x="206" y="628"/>
                    <a:pt x="206" y="628"/>
                  </a:cubicBezTo>
                  <a:cubicBezTo>
                    <a:pt x="188" y="628"/>
                    <a:pt x="173" y="643"/>
                    <a:pt x="173" y="661"/>
                  </a:cubicBezTo>
                  <a:cubicBezTo>
                    <a:pt x="173" y="683"/>
                    <a:pt x="173" y="683"/>
                    <a:pt x="173" y="683"/>
                  </a:cubicBezTo>
                  <a:cubicBezTo>
                    <a:pt x="608" y="683"/>
                    <a:pt x="608" y="683"/>
                    <a:pt x="608" y="683"/>
                  </a:cubicBezTo>
                  <a:cubicBezTo>
                    <a:pt x="608" y="661"/>
                    <a:pt x="608" y="661"/>
                    <a:pt x="608" y="661"/>
                  </a:cubicBezTo>
                  <a:cubicBezTo>
                    <a:pt x="608" y="643"/>
                    <a:pt x="592" y="628"/>
                    <a:pt x="574" y="628"/>
                  </a:cubicBezTo>
                  <a:cubicBezTo>
                    <a:pt x="497" y="628"/>
                    <a:pt x="497" y="628"/>
                    <a:pt x="497" y="628"/>
                  </a:cubicBezTo>
                  <a:cubicBezTo>
                    <a:pt x="497" y="512"/>
                    <a:pt x="497" y="512"/>
                    <a:pt x="497" y="512"/>
                  </a:cubicBezTo>
                  <a:cubicBezTo>
                    <a:pt x="686" y="512"/>
                    <a:pt x="686" y="512"/>
                    <a:pt x="686" y="512"/>
                  </a:cubicBezTo>
                  <a:cubicBezTo>
                    <a:pt x="736" y="512"/>
                    <a:pt x="777" y="471"/>
                    <a:pt x="777" y="421"/>
                  </a:cubicBezTo>
                  <a:cubicBezTo>
                    <a:pt x="777" y="91"/>
                    <a:pt x="777" y="91"/>
                    <a:pt x="777" y="91"/>
                  </a:cubicBezTo>
                  <a:cubicBezTo>
                    <a:pt x="777" y="41"/>
                    <a:pt x="736" y="0"/>
                    <a:pt x="686" y="0"/>
                  </a:cubicBezTo>
                  <a:close/>
                  <a:moveTo>
                    <a:pt x="389" y="15"/>
                  </a:moveTo>
                  <a:cubicBezTo>
                    <a:pt x="397" y="15"/>
                    <a:pt x="403" y="21"/>
                    <a:pt x="403" y="29"/>
                  </a:cubicBezTo>
                  <a:cubicBezTo>
                    <a:pt x="403" y="37"/>
                    <a:pt x="397" y="44"/>
                    <a:pt x="389" y="44"/>
                  </a:cubicBezTo>
                  <a:cubicBezTo>
                    <a:pt x="381" y="44"/>
                    <a:pt x="374" y="37"/>
                    <a:pt x="374" y="29"/>
                  </a:cubicBezTo>
                  <a:cubicBezTo>
                    <a:pt x="374" y="21"/>
                    <a:pt x="381" y="15"/>
                    <a:pt x="389" y="15"/>
                  </a:cubicBezTo>
                  <a:close/>
                  <a:moveTo>
                    <a:pt x="722" y="463"/>
                  </a:moveTo>
                  <a:cubicBezTo>
                    <a:pt x="56" y="463"/>
                    <a:pt x="56" y="463"/>
                    <a:pt x="56" y="463"/>
                  </a:cubicBezTo>
                  <a:cubicBezTo>
                    <a:pt x="56" y="67"/>
                    <a:pt x="56" y="67"/>
                    <a:pt x="56" y="67"/>
                  </a:cubicBezTo>
                  <a:cubicBezTo>
                    <a:pt x="722" y="67"/>
                    <a:pt x="722" y="67"/>
                    <a:pt x="722" y="67"/>
                  </a:cubicBezTo>
                  <a:lnTo>
                    <a:pt x="722" y="463"/>
                  </a:lnTo>
                  <a:close/>
                </a:path>
              </a:pathLst>
            </a:custGeom>
            <a:solidFill>
              <a:schemeClr val="accent5">
                <a:lumMod val="75000"/>
              </a:schemeClr>
            </a:solidFill>
            <a:ln>
              <a:solidFill>
                <a:schemeClr val="accent5">
                  <a:lumMod val="75000"/>
                </a:schemeClr>
              </a:solidFill>
            </a:ln>
          </p:spPr>
          <p:txBody>
            <a:bodyPr vert="horz" wrap="square" lIns="91440" tIns="45720" rIns="91440" bIns="45720" numCol="1" anchor="t" anchorCtr="0" compatLnSpc="1">
              <a:prstTxWarp prst="textNoShape">
                <a:avLst/>
              </a:prstTxWarp>
            </a:bodyPr>
            <a:lstStyle/>
            <a:p>
              <a:pPr defTabSz="1088291"/>
              <a:endParaRPr lang="en-US" sz="2100">
                <a:solidFill>
                  <a:srgbClr val="FFFFFF"/>
                </a:solidFill>
                <a:latin typeface="Arial"/>
              </a:endParaRPr>
            </a:p>
          </p:txBody>
        </p:sp>
        <p:sp>
          <p:nvSpPr>
            <p:cNvPr id="63" name="Freeform 67"/>
            <p:cNvSpPr>
              <a:spLocks noEditPoints="1"/>
            </p:cNvSpPr>
            <p:nvPr/>
          </p:nvSpPr>
          <p:spPr bwMode="auto">
            <a:xfrm rot="10800000">
              <a:off x="8988587" y="4491362"/>
              <a:ext cx="415427" cy="543721"/>
            </a:xfrm>
            <a:custGeom>
              <a:avLst/>
              <a:gdLst>
                <a:gd name="T0" fmla="*/ 557 w 608"/>
                <a:gd name="T1" fmla="*/ 0 h 795"/>
                <a:gd name="T2" fmla="*/ 50 w 608"/>
                <a:gd name="T3" fmla="*/ 0 h 795"/>
                <a:gd name="T4" fmla="*/ 0 w 608"/>
                <a:gd name="T5" fmla="*/ 50 h 795"/>
                <a:gd name="T6" fmla="*/ 0 w 608"/>
                <a:gd name="T7" fmla="*/ 744 h 795"/>
                <a:gd name="T8" fmla="*/ 50 w 608"/>
                <a:gd name="T9" fmla="*/ 795 h 795"/>
                <a:gd name="T10" fmla="*/ 557 w 608"/>
                <a:gd name="T11" fmla="*/ 795 h 795"/>
                <a:gd name="T12" fmla="*/ 608 w 608"/>
                <a:gd name="T13" fmla="*/ 744 h 795"/>
                <a:gd name="T14" fmla="*/ 608 w 608"/>
                <a:gd name="T15" fmla="*/ 50 h 795"/>
                <a:gd name="T16" fmla="*/ 557 w 608"/>
                <a:gd name="T17" fmla="*/ 0 h 795"/>
                <a:gd name="T18" fmla="*/ 305 w 608"/>
                <a:gd name="T19" fmla="*/ 40 h 795"/>
                <a:gd name="T20" fmla="*/ 331 w 608"/>
                <a:gd name="T21" fmla="*/ 67 h 795"/>
                <a:gd name="T22" fmla="*/ 305 w 608"/>
                <a:gd name="T23" fmla="*/ 93 h 795"/>
                <a:gd name="T24" fmla="*/ 278 w 608"/>
                <a:gd name="T25" fmla="*/ 67 h 795"/>
                <a:gd name="T26" fmla="*/ 305 w 608"/>
                <a:gd name="T27" fmla="*/ 40 h 795"/>
                <a:gd name="T28" fmla="*/ 557 w 608"/>
                <a:gd name="T29" fmla="*/ 727 h 795"/>
                <a:gd name="T30" fmla="*/ 57 w 608"/>
                <a:gd name="T31" fmla="*/ 727 h 795"/>
                <a:gd name="T32" fmla="*/ 57 w 608"/>
                <a:gd name="T33" fmla="*/ 123 h 795"/>
                <a:gd name="T34" fmla="*/ 557 w 608"/>
                <a:gd name="T35" fmla="*/ 123 h 795"/>
                <a:gd name="T36" fmla="*/ 557 w 608"/>
                <a:gd name="T37" fmla="*/ 727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08" h="795">
                  <a:moveTo>
                    <a:pt x="557" y="0"/>
                  </a:moveTo>
                  <a:cubicBezTo>
                    <a:pt x="50" y="0"/>
                    <a:pt x="50" y="0"/>
                    <a:pt x="50" y="0"/>
                  </a:cubicBezTo>
                  <a:cubicBezTo>
                    <a:pt x="22" y="0"/>
                    <a:pt x="0" y="22"/>
                    <a:pt x="0" y="50"/>
                  </a:cubicBezTo>
                  <a:cubicBezTo>
                    <a:pt x="0" y="744"/>
                    <a:pt x="0" y="744"/>
                    <a:pt x="0" y="744"/>
                  </a:cubicBezTo>
                  <a:cubicBezTo>
                    <a:pt x="0" y="772"/>
                    <a:pt x="22" y="795"/>
                    <a:pt x="50" y="795"/>
                  </a:cubicBezTo>
                  <a:cubicBezTo>
                    <a:pt x="557" y="795"/>
                    <a:pt x="557" y="795"/>
                    <a:pt x="557" y="795"/>
                  </a:cubicBezTo>
                  <a:cubicBezTo>
                    <a:pt x="585" y="795"/>
                    <a:pt x="608" y="772"/>
                    <a:pt x="608" y="744"/>
                  </a:cubicBezTo>
                  <a:cubicBezTo>
                    <a:pt x="608" y="50"/>
                    <a:pt x="608" y="50"/>
                    <a:pt x="608" y="50"/>
                  </a:cubicBezTo>
                  <a:cubicBezTo>
                    <a:pt x="608" y="22"/>
                    <a:pt x="585" y="0"/>
                    <a:pt x="557" y="0"/>
                  </a:cubicBezTo>
                  <a:close/>
                  <a:moveTo>
                    <a:pt x="305" y="40"/>
                  </a:moveTo>
                  <a:cubicBezTo>
                    <a:pt x="319" y="40"/>
                    <a:pt x="331" y="52"/>
                    <a:pt x="331" y="67"/>
                  </a:cubicBezTo>
                  <a:cubicBezTo>
                    <a:pt x="331" y="81"/>
                    <a:pt x="319" y="93"/>
                    <a:pt x="305" y="93"/>
                  </a:cubicBezTo>
                  <a:cubicBezTo>
                    <a:pt x="290" y="93"/>
                    <a:pt x="278" y="81"/>
                    <a:pt x="278" y="67"/>
                  </a:cubicBezTo>
                  <a:cubicBezTo>
                    <a:pt x="278" y="52"/>
                    <a:pt x="290" y="40"/>
                    <a:pt x="305" y="40"/>
                  </a:cubicBezTo>
                  <a:close/>
                  <a:moveTo>
                    <a:pt x="557" y="727"/>
                  </a:moveTo>
                  <a:cubicBezTo>
                    <a:pt x="57" y="727"/>
                    <a:pt x="57" y="727"/>
                    <a:pt x="57" y="727"/>
                  </a:cubicBezTo>
                  <a:cubicBezTo>
                    <a:pt x="57" y="123"/>
                    <a:pt x="57" y="123"/>
                    <a:pt x="57" y="123"/>
                  </a:cubicBezTo>
                  <a:cubicBezTo>
                    <a:pt x="557" y="123"/>
                    <a:pt x="557" y="123"/>
                    <a:pt x="557" y="123"/>
                  </a:cubicBezTo>
                  <a:lnTo>
                    <a:pt x="557" y="727"/>
                  </a:lnTo>
                  <a:close/>
                </a:path>
              </a:pathLst>
            </a:custGeom>
            <a:solidFill>
              <a:srgbClr val="264970"/>
            </a:solidFill>
            <a:ln>
              <a:noFill/>
            </a:ln>
          </p:spPr>
          <p:txBody>
            <a:bodyPr vert="horz" wrap="square" lIns="91440" tIns="45720" rIns="91440" bIns="45720" numCol="1" anchor="t" anchorCtr="0" compatLnSpc="1">
              <a:prstTxWarp prst="textNoShape">
                <a:avLst/>
              </a:prstTxWarp>
            </a:bodyPr>
            <a:lstStyle/>
            <a:p>
              <a:pPr defTabSz="1088291"/>
              <a:endParaRPr lang="en-US" sz="2100">
                <a:solidFill>
                  <a:srgbClr val="FFFFFF"/>
                </a:solidFill>
                <a:latin typeface="Arial"/>
              </a:endParaRPr>
            </a:p>
          </p:txBody>
        </p:sp>
        <p:sp>
          <p:nvSpPr>
            <p:cNvPr id="64" name="Freeform 68"/>
            <p:cNvSpPr>
              <a:spLocks noEditPoints="1"/>
            </p:cNvSpPr>
            <p:nvPr/>
          </p:nvSpPr>
          <p:spPr bwMode="auto">
            <a:xfrm>
              <a:off x="10723790" y="4573922"/>
              <a:ext cx="214165" cy="367140"/>
            </a:xfrm>
            <a:custGeom>
              <a:avLst/>
              <a:gdLst>
                <a:gd name="T0" fmla="*/ 39 w 303"/>
                <a:gd name="T1" fmla="*/ 521 h 521"/>
                <a:gd name="T2" fmla="*/ 264 w 303"/>
                <a:gd name="T3" fmla="*/ 521 h 521"/>
                <a:gd name="T4" fmla="*/ 303 w 303"/>
                <a:gd name="T5" fmla="*/ 482 h 521"/>
                <a:gd name="T6" fmla="*/ 303 w 303"/>
                <a:gd name="T7" fmla="*/ 39 h 521"/>
                <a:gd name="T8" fmla="*/ 264 w 303"/>
                <a:gd name="T9" fmla="*/ 0 h 521"/>
                <a:gd name="T10" fmla="*/ 39 w 303"/>
                <a:gd name="T11" fmla="*/ 0 h 521"/>
                <a:gd name="T12" fmla="*/ 0 w 303"/>
                <a:gd name="T13" fmla="*/ 39 h 521"/>
                <a:gd name="T14" fmla="*/ 0 w 303"/>
                <a:gd name="T15" fmla="*/ 482 h 521"/>
                <a:gd name="T16" fmla="*/ 39 w 303"/>
                <a:gd name="T17" fmla="*/ 521 h 521"/>
                <a:gd name="T18" fmla="*/ 152 w 303"/>
                <a:gd name="T19" fmla="*/ 487 h 521"/>
                <a:gd name="T20" fmla="*/ 131 w 303"/>
                <a:gd name="T21" fmla="*/ 466 h 521"/>
                <a:gd name="T22" fmla="*/ 152 w 303"/>
                <a:gd name="T23" fmla="*/ 446 h 521"/>
                <a:gd name="T24" fmla="*/ 172 w 303"/>
                <a:gd name="T25" fmla="*/ 466 h 521"/>
                <a:gd name="T26" fmla="*/ 152 w 303"/>
                <a:gd name="T27" fmla="*/ 487 h 521"/>
                <a:gd name="T28" fmla="*/ 39 w 303"/>
                <a:gd name="T29" fmla="*/ 97 h 521"/>
                <a:gd name="T30" fmla="*/ 264 w 303"/>
                <a:gd name="T31" fmla="*/ 97 h 521"/>
                <a:gd name="T32" fmla="*/ 264 w 303"/>
                <a:gd name="T33" fmla="*/ 420 h 521"/>
                <a:gd name="T34" fmla="*/ 39 w 303"/>
                <a:gd name="T35" fmla="*/ 420 h 521"/>
                <a:gd name="T36" fmla="*/ 39 w 303"/>
                <a:gd name="T37" fmla="*/ 97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3" h="521">
                  <a:moveTo>
                    <a:pt x="39" y="521"/>
                  </a:moveTo>
                  <a:cubicBezTo>
                    <a:pt x="264" y="521"/>
                    <a:pt x="264" y="521"/>
                    <a:pt x="264" y="521"/>
                  </a:cubicBezTo>
                  <a:cubicBezTo>
                    <a:pt x="286" y="521"/>
                    <a:pt x="303" y="504"/>
                    <a:pt x="303" y="482"/>
                  </a:cubicBezTo>
                  <a:cubicBezTo>
                    <a:pt x="303" y="39"/>
                    <a:pt x="303" y="39"/>
                    <a:pt x="303" y="39"/>
                  </a:cubicBezTo>
                  <a:cubicBezTo>
                    <a:pt x="303" y="18"/>
                    <a:pt x="286" y="0"/>
                    <a:pt x="264" y="0"/>
                  </a:cubicBezTo>
                  <a:cubicBezTo>
                    <a:pt x="39" y="0"/>
                    <a:pt x="39" y="0"/>
                    <a:pt x="39" y="0"/>
                  </a:cubicBezTo>
                  <a:cubicBezTo>
                    <a:pt x="18" y="0"/>
                    <a:pt x="0" y="18"/>
                    <a:pt x="0" y="39"/>
                  </a:cubicBezTo>
                  <a:cubicBezTo>
                    <a:pt x="0" y="482"/>
                    <a:pt x="0" y="482"/>
                    <a:pt x="0" y="482"/>
                  </a:cubicBezTo>
                  <a:cubicBezTo>
                    <a:pt x="0" y="504"/>
                    <a:pt x="18" y="521"/>
                    <a:pt x="39" y="521"/>
                  </a:cubicBezTo>
                  <a:close/>
                  <a:moveTo>
                    <a:pt x="152" y="487"/>
                  </a:moveTo>
                  <a:cubicBezTo>
                    <a:pt x="140" y="487"/>
                    <a:pt x="131" y="478"/>
                    <a:pt x="131" y="466"/>
                  </a:cubicBezTo>
                  <a:cubicBezTo>
                    <a:pt x="131" y="455"/>
                    <a:pt x="140" y="446"/>
                    <a:pt x="152" y="446"/>
                  </a:cubicBezTo>
                  <a:cubicBezTo>
                    <a:pt x="163" y="446"/>
                    <a:pt x="172" y="455"/>
                    <a:pt x="172" y="466"/>
                  </a:cubicBezTo>
                  <a:cubicBezTo>
                    <a:pt x="172" y="478"/>
                    <a:pt x="163" y="487"/>
                    <a:pt x="152" y="487"/>
                  </a:cubicBezTo>
                  <a:close/>
                  <a:moveTo>
                    <a:pt x="39" y="97"/>
                  </a:moveTo>
                  <a:cubicBezTo>
                    <a:pt x="264" y="97"/>
                    <a:pt x="264" y="97"/>
                    <a:pt x="264" y="97"/>
                  </a:cubicBezTo>
                  <a:cubicBezTo>
                    <a:pt x="264" y="420"/>
                    <a:pt x="264" y="420"/>
                    <a:pt x="264" y="420"/>
                  </a:cubicBezTo>
                  <a:cubicBezTo>
                    <a:pt x="39" y="420"/>
                    <a:pt x="39" y="420"/>
                    <a:pt x="39" y="420"/>
                  </a:cubicBezTo>
                  <a:lnTo>
                    <a:pt x="39" y="97"/>
                  </a:lnTo>
                  <a:close/>
                </a:path>
              </a:pathLst>
            </a:custGeom>
            <a:solidFill>
              <a:srgbClr val="264970"/>
            </a:solidFill>
            <a:ln>
              <a:noFill/>
            </a:ln>
          </p:spPr>
          <p:txBody>
            <a:bodyPr vert="horz" wrap="square" lIns="91440" tIns="45720" rIns="91440" bIns="45720" numCol="1" anchor="t" anchorCtr="0" compatLnSpc="1">
              <a:prstTxWarp prst="textNoShape">
                <a:avLst/>
              </a:prstTxWarp>
            </a:bodyPr>
            <a:lstStyle/>
            <a:p>
              <a:pPr defTabSz="1088291"/>
              <a:endParaRPr lang="en-US" sz="2100">
                <a:solidFill>
                  <a:srgbClr val="FFFFFF"/>
                </a:solidFill>
                <a:latin typeface="Arial"/>
              </a:endParaRPr>
            </a:p>
          </p:txBody>
        </p:sp>
        <p:sp>
          <p:nvSpPr>
            <p:cNvPr id="65" name="Freeform 69"/>
            <p:cNvSpPr>
              <a:spLocks noEditPoints="1"/>
            </p:cNvSpPr>
            <p:nvPr/>
          </p:nvSpPr>
          <p:spPr bwMode="auto">
            <a:xfrm>
              <a:off x="9835324" y="5015604"/>
              <a:ext cx="521251" cy="420516"/>
            </a:xfrm>
            <a:custGeom>
              <a:avLst/>
              <a:gdLst>
                <a:gd name="T0" fmla="*/ 879 w 984"/>
                <a:gd name="T1" fmla="*/ 575 h 794"/>
                <a:gd name="T2" fmla="*/ 879 w 984"/>
                <a:gd name="T3" fmla="*/ 65 h 794"/>
                <a:gd name="T4" fmla="*/ 813 w 984"/>
                <a:gd name="T5" fmla="*/ 0 h 794"/>
                <a:gd name="T6" fmla="*/ 180 w 984"/>
                <a:gd name="T7" fmla="*/ 0 h 794"/>
                <a:gd name="T8" fmla="*/ 114 w 984"/>
                <a:gd name="T9" fmla="*/ 65 h 794"/>
                <a:gd name="T10" fmla="*/ 114 w 984"/>
                <a:gd name="T11" fmla="*/ 562 h 794"/>
                <a:gd name="T12" fmla="*/ 10 w 984"/>
                <a:gd name="T13" fmla="*/ 673 h 794"/>
                <a:gd name="T14" fmla="*/ 0 w 984"/>
                <a:gd name="T15" fmla="*/ 699 h 794"/>
                <a:gd name="T16" fmla="*/ 0 w 984"/>
                <a:gd name="T17" fmla="*/ 755 h 794"/>
                <a:gd name="T18" fmla="*/ 38 w 984"/>
                <a:gd name="T19" fmla="*/ 794 h 794"/>
                <a:gd name="T20" fmla="*/ 945 w 984"/>
                <a:gd name="T21" fmla="*/ 794 h 794"/>
                <a:gd name="T22" fmla="*/ 984 w 984"/>
                <a:gd name="T23" fmla="*/ 755 h 794"/>
                <a:gd name="T24" fmla="*/ 984 w 984"/>
                <a:gd name="T25" fmla="*/ 710 h 794"/>
                <a:gd name="T26" fmla="*/ 975 w 984"/>
                <a:gd name="T27" fmla="*/ 684 h 794"/>
                <a:gd name="T28" fmla="*/ 879 w 984"/>
                <a:gd name="T29" fmla="*/ 575 h 794"/>
                <a:gd name="T30" fmla="*/ 181 w 984"/>
                <a:gd name="T31" fmla="*/ 90 h 794"/>
                <a:gd name="T32" fmla="*/ 819 w 984"/>
                <a:gd name="T33" fmla="*/ 90 h 794"/>
                <a:gd name="T34" fmla="*/ 819 w 984"/>
                <a:gd name="T35" fmla="*/ 507 h 794"/>
                <a:gd name="T36" fmla="*/ 181 w 984"/>
                <a:gd name="T37" fmla="*/ 507 h 794"/>
                <a:gd name="T38" fmla="*/ 181 w 984"/>
                <a:gd name="T39" fmla="*/ 90 h 794"/>
                <a:gd name="T40" fmla="*/ 624 w 984"/>
                <a:gd name="T41" fmla="*/ 705 h 794"/>
                <a:gd name="T42" fmla="*/ 406 w 984"/>
                <a:gd name="T43" fmla="*/ 705 h 794"/>
                <a:gd name="T44" fmla="*/ 386 w 984"/>
                <a:gd name="T45" fmla="*/ 676 h 794"/>
                <a:gd name="T46" fmla="*/ 404 w 984"/>
                <a:gd name="T47" fmla="*/ 642 h 794"/>
                <a:gd name="T48" fmla="*/ 425 w 984"/>
                <a:gd name="T49" fmla="*/ 631 h 794"/>
                <a:gd name="T50" fmla="*/ 605 w 984"/>
                <a:gd name="T51" fmla="*/ 631 h 794"/>
                <a:gd name="T52" fmla="*/ 626 w 984"/>
                <a:gd name="T53" fmla="*/ 643 h 794"/>
                <a:gd name="T54" fmla="*/ 644 w 984"/>
                <a:gd name="T55" fmla="*/ 676 h 794"/>
                <a:gd name="T56" fmla="*/ 624 w 984"/>
                <a:gd name="T57" fmla="*/ 705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84" h="794">
                  <a:moveTo>
                    <a:pt x="879" y="575"/>
                  </a:moveTo>
                  <a:cubicBezTo>
                    <a:pt x="879" y="65"/>
                    <a:pt x="879" y="65"/>
                    <a:pt x="879" y="65"/>
                  </a:cubicBezTo>
                  <a:cubicBezTo>
                    <a:pt x="879" y="29"/>
                    <a:pt x="849" y="0"/>
                    <a:pt x="813" y="0"/>
                  </a:cubicBezTo>
                  <a:cubicBezTo>
                    <a:pt x="180" y="0"/>
                    <a:pt x="180" y="0"/>
                    <a:pt x="180" y="0"/>
                  </a:cubicBezTo>
                  <a:cubicBezTo>
                    <a:pt x="144" y="0"/>
                    <a:pt x="114" y="29"/>
                    <a:pt x="114" y="65"/>
                  </a:cubicBezTo>
                  <a:cubicBezTo>
                    <a:pt x="114" y="562"/>
                    <a:pt x="114" y="562"/>
                    <a:pt x="114" y="562"/>
                  </a:cubicBezTo>
                  <a:cubicBezTo>
                    <a:pt x="10" y="673"/>
                    <a:pt x="10" y="673"/>
                    <a:pt x="10" y="673"/>
                  </a:cubicBezTo>
                  <a:cubicBezTo>
                    <a:pt x="3" y="680"/>
                    <a:pt x="0" y="690"/>
                    <a:pt x="0" y="699"/>
                  </a:cubicBezTo>
                  <a:cubicBezTo>
                    <a:pt x="0" y="755"/>
                    <a:pt x="0" y="755"/>
                    <a:pt x="0" y="755"/>
                  </a:cubicBezTo>
                  <a:cubicBezTo>
                    <a:pt x="0" y="777"/>
                    <a:pt x="17" y="794"/>
                    <a:pt x="38" y="794"/>
                  </a:cubicBezTo>
                  <a:cubicBezTo>
                    <a:pt x="945" y="794"/>
                    <a:pt x="945" y="794"/>
                    <a:pt x="945" y="794"/>
                  </a:cubicBezTo>
                  <a:cubicBezTo>
                    <a:pt x="967" y="794"/>
                    <a:pt x="984" y="777"/>
                    <a:pt x="984" y="755"/>
                  </a:cubicBezTo>
                  <a:cubicBezTo>
                    <a:pt x="984" y="710"/>
                    <a:pt x="984" y="710"/>
                    <a:pt x="984" y="710"/>
                  </a:cubicBezTo>
                  <a:cubicBezTo>
                    <a:pt x="984" y="701"/>
                    <a:pt x="981" y="692"/>
                    <a:pt x="975" y="684"/>
                  </a:cubicBezTo>
                  <a:lnTo>
                    <a:pt x="879" y="575"/>
                  </a:lnTo>
                  <a:close/>
                  <a:moveTo>
                    <a:pt x="181" y="90"/>
                  </a:moveTo>
                  <a:cubicBezTo>
                    <a:pt x="819" y="90"/>
                    <a:pt x="819" y="90"/>
                    <a:pt x="819" y="90"/>
                  </a:cubicBezTo>
                  <a:cubicBezTo>
                    <a:pt x="819" y="507"/>
                    <a:pt x="819" y="507"/>
                    <a:pt x="819" y="507"/>
                  </a:cubicBezTo>
                  <a:cubicBezTo>
                    <a:pt x="181" y="507"/>
                    <a:pt x="181" y="507"/>
                    <a:pt x="181" y="507"/>
                  </a:cubicBezTo>
                  <a:lnTo>
                    <a:pt x="181" y="90"/>
                  </a:lnTo>
                  <a:close/>
                  <a:moveTo>
                    <a:pt x="624" y="705"/>
                  </a:moveTo>
                  <a:cubicBezTo>
                    <a:pt x="406" y="705"/>
                    <a:pt x="406" y="705"/>
                    <a:pt x="406" y="705"/>
                  </a:cubicBezTo>
                  <a:cubicBezTo>
                    <a:pt x="389" y="705"/>
                    <a:pt x="378" y="689"/>
                    <a:pt x="386" y="676"/>
                  </a:cubicBezTo>
                  <a:cubicBezTo>
                    <a:pt x="404" y="642"/>
                    <a:pt x="404" y="642"/>
                    <a:pt x="404" y="642"/>
                  </a:cubicBezTo>
                  <a:cubicBezTo>
                    <a:pt x="408" y="636"/>
                    <a:pt x="416" y="631"/>
                    <a:pt x="425" y="631"/>
                  </a:cubicBezTo>
                  <a:cubicBezTo>
                    <a:pt x="605" y="631"/>
                    <a:pt x="605" y="631"/>
                    <a:pt x="605" y="631"/>
                  </a:cubicBezTo>
                  <a:cubicBezTo>
                    <a:pt x="614" y="631"/>
                    <a:pt x="622" y="636"/>
                    <a:pt x="626" y="643"/>
                  </a:cubicBezTo>
                  <a:cubicBezTo>
                    <a:pt x="644" y="676"/>
                    <a:pt x="644" y="676"/>
                    <a:pt x="644" y="676"/>
                  </a:cubicBezTo>
                  <a:cubicBezTo>
                    <a:pt x="652" y="690"/>
                    <a:pt x="640" y="705"/>
                    <a:pt x="624" y="705"/>
                  </a:cubicBezTo>
                  <a:close/>
                </a:path>
              </a:pathLst>
            </a:custGeom>
            <a:solidFill>
              <a:srgbClr val="264970"/>
            </a:solidFill>
            <a:ln>
              <a:solidFill>
                <a:srgbClr val="264970"/>
              </a:solidFill>
            </a:ln>
          </p:spPr>
          <p:txBody>
            <a:bodyPr vert="horz" wrap="square" lIns="91440" tIns="45720" rIns="91440" bIns="45720" numCol="1" anchor="t" anchorCtr="0" compatLnSpc="1">
              <a:prstTxWarp prst="textNoShape">
                <a:avLst/>
              </a:prstTxWarp>
            </a:bodyPr>
            <a:lstStyle/>
            <a:p>
              <a:pPr defTabSz="1088291"/>
              <a:endParaRPr lang="en-US" sz="2100">
                <a:solidFill>
                  <a:srgbClr val="FFFFFF"/>
                </a:solidFill>
                <a:latin typeface="Arial"/>
              </a:endParaRPr>
            </a:p>
          </p:txBody>
        </p:sp>
        <p:grpSp>
          <p:nvGrpSpPr>
            <p:cNvPr id="13" name="Group 12"/>
            <p:cNvGrpSpPr/>
            <p:nvPr/>
          </p:nvGrpSpPr>
          <p:grpSpPr>
            <a:xfrm>
              <a:off x="8769480" y="3594249"/>
              <a:ext cx="688742" cy="355024"/>
              <a:chOff x="8680029" y="4351126"/>
              <a:chExt cx="688742" cy="355024"/>
            </a:xfrm>
            <a:solidFill>
              <a:schemeClr val="accent2"/>
            </a:solidFill>
          </p:grpSpPr>
          <p:grpSp>
            <p:nvGrpSpPr>
              <p:cNvPr id="79" name="Group 78"/>
              <p:cNvGrpSpPr/>
              <p:nvPr/>
            </p:nvGrpSpPr>
            <p:grpSpPr>
              <a:xfrm>
                <a:off x="9034339" y="4351126"/>
                <a:ext cx="334432" cy="355024"/>
                <a:chOff x="13246100" y="9399588"/>
                <a:chExt cx="1792288" cy="1781175"/>
              </a:xfrm>
              <a:grpFill/>
            </p:grpSpPr>
            <p:sp>
              <p:nvSpPr>
                <p:cNvPr id="94" name="Freeform 47"/>
                <p:cNvSpPr>
                  <a:spLocks noEditPoints="1"/>
                </p:cNvSpPr>
                <p:nvPr/>
              </p:nvSpPr>
              <p:spPr bwMode="auto">
                <a:xfrm>
                  <a:off x="13246100" y="9399588"/>
                  <a:ext cx="1792288" cy="547688"/>
                </a:xfrm>
                <a:custGeom>
                  <a:avLst/>
                  <a:gdLst>
                    <a:gd name="T0" fmla="*/ 478 w 478"/>
                    <a:gd name="T1" fmla="*/ 30 h 146"/>
                    <a:gd name="T2" fmla="*/ 448 w 478"/>
                    <a:gd name="T3" fmla="*/ 0 h 146"/>
                    <a:gd name="T4" fmla="*/ 30 w 478"/>
                    <a:gd name="T5" fmla="*/ 0 h 146"/>
                    <a:gd name="T6" fmla="*/ 0 w 478"/>
                    <a:gd name="T7" fmla="*/ 30 h 146"/>
                    <a:gd name="T8" fmla="*/ 0 w 478"/>
                    <a:gd name="T9" fmla="*/ 116 h 146"/>
                    <a:gd name="T10" fmla="*/ 30 w 478"/>
                    <a:gd name="T11" fmla="*/ 146 h 146"/>
                    <a:gd name="T12" fmla="*/ 448 w 478"/>
                    <a:gd name="T13" fmla="*/ 146 h 146"/>
                    <a:gd name="T14" fmla="*/ 478 w 478"/>
                    <a:gd name="T15" fmla="*/ 116 h 146"/>
                    <a:gd name="T16" fmla="*/ 478 w 478"/>
                    <a:gd name="T17" fmla="*/ 30 h 146"/>
                    <a:gd name="T18" fmla="*/ 164 w 478"/>
                    <a:gd name="T19" fmla="*/ 87 h 146"/>
                    <a:gd name="T20" fmla="*/ 56 w 478"/>
                    <a:gd name="T21" fmla="*/ 87 h 146"/>
                    <a:gd name="T22" fmla="*/ 56 w 478"/>
                    <a:gd name="T23" fmla="*/ 59 h 146"/>
                    <a:gd name="T24" fmla="*/ 164 w 478"/>
                    <a:gd name="T25" fmla="*/ 59 h 146"/>
                    <a:gd name="T26" fmla="*/ 164 w 478"/>
                    <a:gd name="T27" fmla="*/ 87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8" h="146">
                      <a:moveTo>
                        <a:pt x="478" y="30"/>
                      </a:moveTo>
                      <a:cubicBezTo>
                        <a:pt x="478" y="14"/>
                        <a:pt x="465" y="0"/>
                        <a:pt x="448" y="0"/>
                      </a:cubicBezTo>
                      <a:cubicBezTo>
                        <a:pt x="30" y="0"/>
                        <a:pt x="30" y="0"/>
                        <a:pt x="30" y="0"/>
                      </a:cubicBezTo>
                      <a:cubicBezTo>
                        <a:pt x="13" y="0"/>
                        <a:pt x="0" y="14"/>
                        <a:pt x="0" y="30"/>
                      </a:cubicBezTo>
                      <a:cubicBezTo>
                        <a:pt x="0" y="116"/>
                        <a:pt x="0" y="116"/>
                        <a:pt x="0" y="116"/>
                      </a:cubicBezTo>
                      <a:cubicBezTo>
                        <a:pt x="0" y="133"/>
                        <a:pt x="13" y="146"/>
                        <a:pt x="30" y="146"/>
                      </a:cubicBezTo>
                      <a:cubicBezTo>
                        <a:pt x="448" y="146"/>
                        <a:pt x="448" y="146"/>
                        <a:pt x="448" y="146"/>
                      </a:cubicBezTo>
                      <a:cubicBezTo>
                        <a:pt x="465" y="146"/>
                        <a:pt x="478" y="133"/>
                        <a:pt x="478" y="116"/>
                      </a:cubicBezTo>
                      <a:lnTo>
                        <a:pt x="478" y="30"/>
                      </a:lnTo>
                      <a:close/>
                      <a:moveTo>
                        <a:pt x="164" y="87"/>
                      </a:moveTo>
                      <a:cubicBezTo>
                        <a:pt x="56" y="87"/>
                        <a:pt x="56" y="87"/>
                        <a:pt x="56" y="87"/>
                      </a:cubicBezTo>
                      <a:cubicBezTo>
                        <a:pt x="56" y="59"/>
                        <a:pt x="56" y="59"/>
                        <a:pt x="56" y="59"/>
                      </a:cubicBezTo>
                      <a:cubicBezTo>
                        <a:pt x="164" y="59"/>
                        <a:pt x="164" y="59"/>
                        <a:pt x="164" y="59"/>
                      </a:cubicBezTo>
                      <a:lnTo>
                        <a:pt x="164" y="87"/>
                      </a:lnTo>
                      <a:close/>
                    </a:path>
                  </a:pathLst>
                </a:custGeom>
                <a:solidFill>
                  <a:srgbClr val="26497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95" name="Freeform 48"/>
                <p:cNvSpPr>
                  <a:spLocks noEditPoints="1"/>
                </p:cNvSpPr>
                <p:nvPr/>
              </p:nvSpPr>
              <p:spPr bwMode="auto">
                <a:xfrm>
                  <a:off x="13246100" y="10018713"/>
                  <a:ext cx="1792288" cy="547688"/>
                </a:xfrm>
                <a:custGeom>
                  <a:avLst/>
                  <a:gdLst>
                    <a:gd name="T0" fmla="*/ 478 w 478"/>
                    <a:gd name="T1" fmla="*/ 30 h 146"/>
                    <a:gd name="T2" fmla="*/ 448 w 478"/>
                    <a:gd name="T3" fmla="*/ 0 h 146"/>
                    <a:gd name="T4" fmla="*/ 30 w 478"/>
                    <a:gd name="T5" fmla="*/ 0 h 146"/>
                    <a:gd name="T6" fmla="*/ 0 w 478"/>
                    <a:gd name="T7" fmla="*/ 30 h 146"/>
                    <a:gd name="T8" fmla="*/ 0 w 478"/>
                    <a:gd name="T9" fmla="*/ 116 h 146"/>
                    <a:gd name="T10" fmla="*/ 30 w 478"/>
                    <a:gd name="T11" fmla="*/ 146 h 146"/>
                    <a:gd name="T12" fmla="*/ 448 w 478"/>
                    <a:gd name="T13" fmla="*/ 146 h 146"/>
                    <a:gd name="T14" fmla="*/ 478 w 478"/>
                    <a:gd name="T15" fmla="*/ 116 h 146"/>
                    <a:gd name="T16" fmla="*/ 478 w 478"/>
                    <a:gd name="T17" fmla="*/ 30 h 146"/>
                    <a:gd name="T18" fmla="*/ 164 w 478"/>
                    <a:gd name="T19" fmla="*/ 87 h 146"/>
                    <a:gd name="T20" fmla="*/ 56 w 478"/>
                    <a:gd name="T21" fmla="*/ 87 h 146"/>
                    <a:gd name="T22" fmla="*/ 56 w 478"/>
                    <a:gd name="T23" fmla="*/ 59 h 146"/>
                    <a:gd name="T24" fmla="*/ 164 w 478"/>
                    <a:gd name="T25" fmla="*/ 59 h 146"/>
                    <a:gd name="T26" fmla="*/ 164 w 478"/>
                    <a:gd name="T27" fmla="*/ 87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8" h="146">
                      <a:moveTo>
                        <a:pt x="478" y="30"/>
                      </a:moveTo>
                      <a:cubicBezTo>
                        <a:pt x="478" y="13"/>
                        <a:pt x="465" y="0"/>
                        <a:pt x="448" y="0"/>
                      </a:cubicBezTo>
                      <a:cubicBezTo>
                        <a:pt x="30" y="0"/>
                        <a:pt x="30" y="0"/>
                        <a:pt x="30" y="0"/>
                      </a:cubicBezTo>
                      <a:cubicBezTo>
                        <a:pt x="13" y="0"/>
                        <a:pt x="0" y="13"/>
                        <a:pt x="0" y="30"/>
                      </a:cubicBezTo>
                      <a:cubicBezTo>
                        <a:pt x="0" y="116"/>
                        <a:pt x="0" y="116"/>
                        <a:pt x="0" y="116"/>
                      </a:cubicBezTo>
                      <a:cubicBezTo>
                        <a:pt x="0" y="132"/>
                        <a:pt x="13" y="146"/>
                        <a:pt x="30" y="146"/>
                      </a:cubicBezTo>
                      <a:cubicBezTo>
                        <a:pt x="448" y="146"/>
                        <a:pt x="448" y="146"/>
                        <a:pt x="448" y="146"/>
                      </a:cubicBezTo>
                      <a:cubicBezTo>
                        <a:pt x="465" y="146"/>
                        <a:pt x="478" y="132"/>
                        <a:pt x="478" y="116"/>
                      </a:cubicBezTo>
                      <a:lnTo>
                        <a:pt x="478" y="30"/>
                      </a:lnTo>
                      <a:close/>
                      <a:moveTo>
                        <a:pt x="164" y="87"/>
                      </a:moveTo>
                      <a:cubicBezTo>
                        <a:pt x="56" y="87"/>
                        <a:pt x="56" y="87"/>
                        <a:pt x="56" y="87"/>
                      </a:cubicBezTo>
                      <a:cubicBezTo>
                        <a:pt x="56" y="59"/>
                        <a:pt x="56" y="59"/>
                        <a:pt x="56" y="59"/>
                      </a:cubicBezTo>
                      <a:cubicBezTo>
                        <a:pt x="164" y="59"/>
                        <a:pt x="164" y="59"/>
                        <a:pt x="164" y="59"/>
                      </a:cubicBezTo>
                      <a:lnTo>
                        <a:pt x="164" y="87"/>
                      </a:lnTo>
                      <a:close/>
                    </a:path>
                  </a:pathLst>
                </a:custGeom>
                <a:solidFill>
                  <a:srgbClr val="26497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96" name="Freeform 49"/>
                <p:cNvSpPr>
                  <a:spLocks noEditPoints="1"/>
                </p:cNvSpPr>
                <p:nvPr/>
              </p:nvSpPr>
              <p:spPr bwMode="auto">
                <a:xfrm>
                  <a:off x="13246100" y="10633075"/>
                  <a:ext cx="1792288" cy="547688"/>
                </a:xfrm>
                <a:custGeom>
                  <a:avLst/>
                  <a:gdLst>
                    <a:gd name="T0" fmla="*/ 448 w 478"/>
                    <a:gd name="T1" fmla="*/ 0 h 146"/>
                    <a:gd name="T2" fmla="*/ 30 w 478"/>
                    <a:gd name="T3" fmla="*/ 0 h 146"/>
                    <a:gd name="T4" fmla="*/ 0 w 478"/>
                    <a:gd name="T5" fmla="*/ 30 h 146"/>
                    <a:gd name="T6" fmla="*/ 0 w 478"/>
                    <a:gd name="T7" fmla="*/ 116 h 146"/>
                    <a:gd name="T8" fmla="*/ 30 w 478"/>
                    <a:gd name="T9" fmla="*/ 146 h 146"/>
                    <a:gd name="T10" fmla="*/ 448 w 478"/>
                    <a:gd name="T11" fmla="*/ 146 h 146"/>
                    <a:gd name="T12" fmla="*/ 478 w 478"/>
                    <a:gd name="T13" fmla="*/ 116 h 146"/>
                    <a:gd name="T14" fmla="*/ 478 w 478"/>
                    <a:gd name="T15" fmla="*/ 30 h 146"/>
                    <a:gd name="T16" fmla="*/ 448 w 478"/>
                    <a:gd name="T17" fmla="*/ 0 h 146"/>
                    <a:gd name="T18" fmla="*/ 164 w 478"/>
                    <a:gd name="T19" fmla="*/ 87 h 146"/>
                    <a:gd name="T20" fmla="*/ 56 w 478"/>
                    <a:gd name="T21" fmla="*/ 87 h 146"/>
                    <a:gd name="T22" fmla="*/ 56 w 478"/>
                    <a:gd name="T23" fmla="*/ 59 h 146"/>
                    <a:gd name="T24" fmla="*/ 164 w 478"/>
                    <a:gd name="T25" fmla="*/ 59 h 146"/>
                    <a:gd name="T26" fmla="*/ 164 w 478"/>
                    <a:gd name="T27" fmla="*/ 87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8" h="146">
                      <a:moveTo>
                        <a:pt x="448" y="0"/>
                      </a:moveTo>
                      <a:cubicBezTo>
                        <a:pt x="30" y="0"/>
                        <a:pt x="30" y="0"/>
                        <a:pt x="30" y="0"/>
                      </a:cubicBezTo>
                      <a:cubicBezTo>
                        <a:pt x="13" y="0"/>
                        <a:pt x="0" y="14"/>
                        <a:pt x="0" y="30"/>
                      </a:cubicBezTo>
                      <a:cubicBezTo>
                        <a:pt x="0" y="116"/>
                        <a:pt x="0" y="116"/>
                        <a:pt x="0" y="116"/>
                      </a:cubicBezTo>
                      <a:cubicBezTo>
                        <a:pt x="0" y="133"/>
                        <a:pt x="13" y="146"/>
                        <a:pt x="30" y="146"/>
                      </a:cubicBezTo>
                      <a:cubicBezTo>
                        <a:pt x="448" y="146"/>
                        <a:pt x="448" y="146"/>
                        <a:pt x="448" y="146"/>
                      </a:cubicBezTo>
                      <a:cubicBezTo>
                        <a:pt x="465" y="146"/>
                        <a:pt x="478" y="133"/>
                        <a:pt x="478" y="116"/>
                      </a:cubicBezTo>
                      <a:cubicBezTo>
                        <a:pt x="478" y="30"/>
                        <a:pt x="478" y="30"/>
                        <a:pt x="478" y="30"/>
                      </a:cubicBezTo>
                      <a:cubicBezTo>
                        <a:pt x="478" y="14"/>
                        <a:pt x="465" y="0"/>
                        <a:pt x="448" y="0"/>
                      </a:cubicBezTo>
                      <a:close/>
                      <a:moveTo>
                        <a:pt x="164" y="87"/>
                      </a:moveTo>
                      <a:cubicBezTo>
                        <a:pt x="56" y="87"/>
                        <a:pt x="56" y="87"/>
                        <a:pt x="56" y="87"/>
                      </a:cubicBezTo>
                      <a:cubicBezTo>
                        <a:pt x="56" y="59"/>
                        <a:pt x="56" y="59"/>
                        <a:pt x="56" y="59"/>
                      </a:cubicBezTo>
                      <a:cubicBezTo>
                        <a:pt x="164" y="59"/>
                        <a:pt x="164" y="59"/>
                        <a:pt x="164" y="59"/>
                      </a:cubicBezTo>
                      <a:lnTo>
                        <a:pt x="164" y="87"/>
                      </a:lnTo>
                      <a:close/>
                    </a:path>
                  </a:pathLst>
                </a:custGeom>
                <a:solidFill>
                  <a:srgbClr val="26497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grpSp>
          <p:grpSp>
            <p:nvGrpSpPr>
              <p:cNvPr id="160" name="Group 159"/>
              <p:cNvGrpSpPr/>
              <p:nvPr/>
            </p:nvGrpSpPr>
            <p:grpSpPr>
              <a:xfrm>
                <a:off x="8680029" y="4351126"/>
                <a:ext cx="334432" cy="355024"/>
                <a:chOff x="13246100" y="9399588"/>
                <a:chExt cx="1792288" cy="1781175"/>
              </a:xfrm>
              <a:grpFill/>
            </p:grpSpPr>
            <p:sp>
              <p:nvSpPr>
                <p:cNvPr id="161" name="Freeform 47"/>
                <p:cNvSpPr>
                  <a:spLocks noEditPoints="1"/>
                </p:cNvSpPr>
                <p:nvPr/>
              </p:nvSpPr>
              <p:spPr bwMode="auto">
                <a:xfrm>
                  <a:off x="13246100" y="9399588"/>
                  <a:ext cx="1792288" cy="547688"/>
                </a:xfrm>
                <a:custGeom>
                  <a:avLst/>
                  <a:gdLst>
                    <a:gd name="T0" fmla="*/ 478 w 478"/>
                    <a:gd name="T1" fmla="*/ 30 h 146"/>
                    <a:gd name="T2" fmla="*/ 448 w 478"/>
                    <a:gd name="T3" fmla="*/ 0 h 146"/>
                    <a:gd name="T4" fmla="*/ 30 w 478"/>
                    <a:gd name="T5" fmla="*/ 0 h 146"/>
                    <a:gd name="T6" fmla="*/ 0 w 478"/>
                    <a:gd name="T7" fmla="*/ 30 h 146"/>
                    <a:gd name="T8" fmla="*/ 0 w 478"/>
                    <a:gd name="T9" fmla="*/ 116 h 146"/>
                    <a:gd name="T10" fmla="*/ 30 w 478"/>
                    <a:gd name="T11" fmla="*/ 146 h 146"/>
                    <a:gd name="T12" fmla="*/ 448 w 478"/>
                    <a:gd name="T13" fmla="*/ 146 h 146"/>
                    <a:gd name="T14" fmla="*/ 478 w 478"/>
                    <a:gd name="T15" fmla="*/ 116 h 146"/>
                    <a:gd name="T16" fmla="*/ 478 w 478"/>
                    <a:gd name="T17" fmla="*/ 30 h 146"/>
                    <a:gd name="T18" fmla="*/ 164 w 478"/>
                    <a:gd name="T19" fmla="*/ 87 h 146"/>
                    <a:gd name="T20" fmla="*/ 56 w 478"/>
                    <a:gd name="T21" fmla="*/ 87 h 146"/>
                    <a:gd name="T22" fmla="*/ 56 w 478"/>
                    <a:gd name="T23" fmla="*/ 59 h 146"/>
                    <a:gd name="T24" fmla="*/ 164 w 478"/>
                    <a:gd name="T25" fmla="*/ 59 h 146"/>
                    <a:gd name="T26" fmla="*/ 164 w 478"/>
                    <a:gd name="T27" fmla="*/ 87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8" h="146">
                      <a:moveTo>
                        <a:pt x="478" y="30"/>
                      </a:moveTo>
                      <a:cubicBezTo>
                        <a:pt x="478" y="14"/>
                        <a:pt x="465" y="0"/>
                        <a:pt x="448" y="0"/>
                      </a:cubicBezTo>
                      <a:cubicBezTo>
                        <a:pt x="30" y="0"/>
                        <a:pt x="30" y="0"/>
                        <a:pt x="30" y="0"/>
                      </a:cubicBezTo>
                      <a:cubicBezTo>
                        <a:pt x="13" y="0"/>
                        <a:pt x="0" y="14"/>
                        <a:pt x="0" y="30"/>
                      </a:cubicBezTo>
                      <a:cubicBezTo>
                        <a:pt x="0" y="116"/>
                        <a:pt x="0" y="116"/>
                        <a:pt x="0" y="116"/>
                      </a:cubicBezTo>
                      <a:cubicBezTo>
                        <a:pt x="0" y="133"/>
                        <a:pt x="13" y="146"/>
                        <a:pt x="30" y="146"/>
                      </a:cubicBezTo>
                      <a:cubicBezTo>
                        <a:pt x="448" y="146"/>
                        <a:pt x="448" y="146"/>
                        <a:pt x="448" y="146"/>
                      </a:cubicBezTo>
                      <a:cubicBezTo>
                        <a:pt x="465" y="146"/>
                        <a:pt x="478" y="133"/>
                        <a:pt x="478" y="116"/>
                      </a:cubicBezTo>
                      <a:lnTo>
                        <a:pt x="478" y="30"/>
                      </a:lnTo>
                      <a:close/>
                      <a:moveTo>
                        <a:pt x="164" y="87"/>
                      </a:moveTo>
                      <a:cubicBezTo>
                        <a:pt x="56" y="87"/>
                        <a:pt x="56" y="87"/>
                        <a:pt x="56" y="87"/>
                      </a:cubicBezTo>
                      <a:cubicBezTo>
                        <a:pt x="56" y="59"/>
                        <a:pt x="56" y="59"/>
                        <a:pt x="56" y="59"/>
                      </a:cubicBezTo>
                      <a:cubicBezTo>
                        <a:pt x="164" y="59"/>
                        <a:pt x="164" y="59"/>
                        <a:pt x="164" y="59"/>
                      </a:cubicBezTo>
                      <a:lnTo>
                        <a:pt x="164" y="87"/>
                      </a:lnTo>
                      <a:close/>
                    </a:path>
                  </a:pathLst>
                </a:custGeom>
                <a:solidFill>
                  <a:srgbClr val="26497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162" name="Freeform 48"/>
                <p:cNvSpPr>
                  <a:spLocks noEditPoints="1"/>
                </p:cNvSpPr>
                <p:nvPr/>
              </p:nvSpPr>
              <p:spPr bwMode="auto">
                <a:xfrm>
                  <a:off x="13246100" y="10018713"/>
                  <a:ext cx="1792288" cy="547688"/>
                </a:xfrm>
                <a:custGeom>
                  <a:avLst/>
                  <a:gdLst>
                    <a:gd name="T0" fmla="*/ 478 w 478"/>
                    <a:gd name="T1" fmla="*/ 30 h 146"/>
                    <a:gd name="T2" fmla="*/ 448 w 478"/>
                    <a:gd name="T3" fmla="*/ 0 h 146"/>
                    <a:gd name="T4" fmla="*/ 30 w 478"/>
                    <a:gd name="T5" fmla="*/ 0 h 146"/>
                    <a:gd name="T6" fmla="*/ 0 w 478"/>
                    <a:gd name="T7" fmla="*/ 30 h 146"/>
                    <a:gd name="T8" fmla="*/ 0 w 478"/>
                    <a:gd name="T9" fmla="*/ 116 h 146"/>
                    <a:gd name="T10" fmla="*/ 30 w 478"/>
                    <a:gd name="T11" fmla="*/ 146 h 146"/>
                    <a:gd name="T12" fmla="*/ 448 w 478"/>
                    <a:gd name="T13" fmla="*/ 146 h 146"/>
                    <a:gd name="T14" fmla="*/ 478 w 478"/>
                    <a:gd name="T15" fmla="*/ 116 h 146"/>
                    <a:gd name="T16" fmla="*/ 478 w 478"/>
                    <a:gd name="T17" fmla="*/ 30 h 146"/>
                    <a:gd name="T18" fmla="*/ 164 w 478"/>
                    <a:gd name="T19" fmla="*/ 87 h 146"/>
                    <a:gd name="T20" fmla="*/ 56 w 478"/>
                    <a:gd name="T21" fmla="*/ 87 h 146"/>
                    <a:gd name="T22" fmla="*/ 56 w 478"/>
                    <a:gd name="T23" fmla="*/ 59 h 146"/>
                    <a:gd name="T24" fmla="*/ 164 w 478"/>
                    <a:gd name="T25" fmla="*/ 59 h 146"/>
                    <a:gd name="T26" fmla="*/ 164 w 478"/>
                    <a:gd name="T27" fmla="*/ 87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8" h="146">
                      <a:moveTo>
                        <a:pt x="478" y="30"/>
                      </a:moveTo>
                      <a:cubicBezTo>
                        <a:pt x="478" y="13"/>
                        <a:pt x="465" y="0"/>
                        <a:pt x="448" y="0"/>
                      </a:cubicBezTo>
                      <a:cubicBezTo>
                        <a:pt x="30" y="0"/>
                        <a:pt x="30" y="0"/>
                        <a:pt x="30" y="0"/>
                      </a:cubicBezTo>
                      <a:cubicBezTo>
                        <a:pt x="13" y="0"/>
                        <a:pt x="0" y="13"/>
                        <a:pt x="0" y="30"/>
                      </a:cubicBezTo>
                      <a:cubicBezTo>
                        <a:pt x="0" y="116"/>
                        <a:pt x="0" y="116"/>
                        <a:pt x="0" y="116"/>
                      </a:cubicBezTo>
                      <a:cubicBezTo>
                        <a:pt x="0" y="132"/>
                        <a:pt x="13" y="146"/>
                        <a:pt x="30" y="146"/>
                      </a:cubicBezTo>
                      <a:cubicBezTo>
                        <a:pt x="448" y="146"/>
                        <a:pt x="448" y="146"/>
                        <a:pt x="448" y="146"/>
                      </a:cubicBezTo>
                      <a:cubicBezTo>
                        <a:pt x="465" y="146"/>
                        <a:pt x="478" y="132"/>
                        <a:pt x="478" y="116"/>
                      </a:cubicBezTo>
                      <a:lnTo>
                        <a:pt x="478" y="30"/>
                      </a:lnTo>
                      <a:close/>
                      <a:moveTo>
                        <a:pt x="164" y="87"/>
                      </a:moveTo>
                      <a:cubicBezTo>
                        <a:pt x="56" y="87"/>
                        <a:pt x="56" y="87"/>
                        <a:pt x="56" y="87"/>
                      </a:cubicBezTo>
                      <a:cubicBezTo>
                        <a:pt x="56" y="59"/>
                        <a:pt x="56" y="59"/>
                        <a:pt x="56" y="59"/>
                      </a:cubicBezTo>
                      <a:cubicBezTo>
                        <a:pt x="164" y="59"/>
                        <a:pt x="164" y="59"/>
                        <a:pt x="164" y="59"/>
                      </a:cubicBezTo>
                      <a:lnTo>
                        <a:pt x="164" y="87"/>
                      </a:lnTo>
                      <a:close/>
                    </a:path>
                  </a:pathLst>
                </a:custGeom>
                <a:solidFill>
                  <a:srgbClr val="26497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sp>
              <p:nvSpPr>
                <p:cNvPr id="163" name="Freeform 49"/>
                <p:cNvSpPr>
                  <a:spLocks noEditPoints="1"/>
                </p:cNvSpPr>
                <p:nvPr/>
              </p:nvSpPr>
              <p:spPr bwMode="auto">
                <a:xfrm>
                  <a:off x="13246100" y="10633075"/>
                  <a:ext cx="1792288" cy="547688"/>
                </a:xfrm>
                <a:custGeom>
                  <a:avLst/>
                  <a:gdLst>
                    <a:gd name="T0" fmla="*/ 448 w 478"/>
                    <a:gd name="T1" fmla="*/ 0 h 146"/>
                    <a:gd name="T2" fmla="*/ 30 w 478"/>
                    <a:gd name="T3" fmla="*/ 0 h 146"/>
                    <a:gd name="T4" fmla="*/ 0 w 478"/>
                    <a:gd name="T5" fmla="*/ 30 h 146"/>
                    <a:gd name="T6" fmla="*/ 0 w 478"/>
                    <a:gd name="T7" fmla="*/ 116 h 146"/>
                    <a:gd name="T8" fmla="*/ 30 w 478"/>
                    <a:gd name="T9" fmla="*/ 146 h 146"/>
                    <a:gd name="T10" fmla="*/ 448 w 478"/>
                    <a:gd name="T11" fmla="*/ 146 h 146"/>
                    <a:gd name="T12" fmla="*/ 478 w 478"/>
                    <a:gd name="T13" fmla="*/ 116 h 146"/>
                    <a:gd name="T14" fmla="*/ 478 w 478"/>
                    <a:gd name="T15" fmla="*/ 30 h 146"/>
                    <a:gd name="T16" fmla="*/ 448 w 478"/>
                    <a:gd name="T17" fmla="*/ 0 h 146"/>
                    <a:gd name="T18" fmla="*/ 164 w 478"/>
                    <a:gd name="T19" fmla="*/ 87 h 146"/>
                    <a:gd name="T20" fmla="*/ 56 w 478"/>
                    <a:gd name="T21" fmla="*/ 87 h 146"/>
                    <a:gd name="T22" fmla="*/ 56 w 478"/>
                    <a:gd name="T23" fmla="*/ 59 h 146"/>
                    <a:gd name="T24" fmla="*/ 164 w 478"/>
                    <a:gd name="T25" fmla="*/ 59 h 146"/>
                    <a:gd name="T26" fmla="*/ 164 w 478"/>
                    <a:gd name="T27" fmla="*/ 87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8" h="146">
                      <a:moveTo>
                        <a:pt x="448" y="0"/>
                      </a:moveTo>
                      <a:cubicBezTo>
                        <a:pt x="30" y="0"/>
                        <a:pt x="30" y="0"/>
                        <a:pt x="30" y="0"/>
                      </a:cubicBezTo>
                      <a:cubicBezTo>
                        <a:pt x="13" y="0"/>
                        <a:pt x="0" y="14"/>
                        <a:pt x="0" y="30"/>
                      </a:cubicBezTo>
                      <a:cubicBezTo>
                        <a:pt x="0" y="116"/>
                        <a:pt x="0" y="116"/>
                        <a:pt x="0" y="116"/>
                      </a:cubicBezTo>
                      <a:cubicBezTo>
                        <a:pt x="0" y="133"/>
                        <a:pt x="13" y="146"/>
                        <a:pt x="30" y="146"/>
                      </a:cubicBezTo>
                      <a:cubicBezTo>
                        <a:pt x="448" y="146"/>
                        <a:pt x="448" y="146"/>
                        <a:pt x="448" y="146"/>
                      </a:cubicBezTo>
                      <a:cubicBezTo>
                        <a:pt x="465" y="146"/>
                        <a:pt x="478" y="133"/>
                        <a:pt x="478" y="116"/>
                      </a:cubicBezTo>
                      <a:cubicBezTo>
                        <a:pt x="478" y="30"/>
                        <a:pt x="478" y="30"/>
                        <a:pt x="478" y="30"/>
                      </a:cubicBezTo>
                      <a:cubicBezTo>
                        <a:pt x="478" y="14"/>
                        <a:pt x="465" y="0"/>
                        <a:pt x="448" y="0"/>
                      </a:cubicBezTo>
                      <a:close/>
                      <a:moveTo>
                        <a:pt x="164" y="87"/>
                      </a:moveTo>
                      <a:cubicBezTo>
                        <a:pt x="56" y="87"/>
                        <a:pt x="56" y="87"/>
                        <a:pt x="56" y="87"/>
                      </a:cubicBezTo>
                      <a:cubicBezTo>
                        <a:pt x="56" y="59"/>
                        <a:pt x="56" y="59"/>
                        <a:pt x="56" y="59"/>
                      </a:cubicBezTo>
                      <a:cubicBezTo>
                        <a:pt x="164" y="59"/>
                        <a:pt x="164" y="59"/>
                        <a:pt x="164" y="59"/>
                      </a:cubicBezTo>
                      <a:lnTo>
                        <a:pt x="164" y="87"/>
                      </a:lnTo>
                      <a:close/>
                    </a:path>
                  </a:pathLst>
                </a:custGeom>
                <a:solidFill>
                  <a:srgbClr val="26497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defRPr/>
                  </a:pPr>
                  <a:endParaRPr lang="en-US" sz="1400" kern="0">
                    <a:solidFill>
                      <a:srgbClr val="4D4F53"/>
                    </a:solidFill>
                    <a:latin typeface="Calibri"/>
                  </a:endParaRPr>
                </a:p>
              </p:txBody>
            </p:sp>
          </p:grpSp>
        </p:grpSp>
        <p:grpSp>
          <p:nvGrpSpPr>
            <p:cNvPr id="164" name="Group 163"/>
            <p:cNvGrpSpPr>
              <a:grpSpLocks noChangeAspect="1"/>
            </p:cNvGrpSpPr>
            <p:nvPr/>
          </p:nvGrpSpPr>
          <p:grpSpPr>
            <a:xfrm>
              <a:off x="9720334" y="3943533"/>
              <a:ext cx="695875" cy="695875"/>
              <a:chOff x="-1782763" y="4324350"/>
              <a:chExt cx="765175" cy="765175"/>
            </a:xfrm>
          </p:grpSpPr>
          <p:sp>
            <p:nvSpPr>
              <p:cNvPr id="165" name="Oval 415"/>
              <p:cNvSpPr>
                <a:spLocks noChangeArrowheads="1"/>
              </p:cNvSpPr>
              <p:nvPr/>
            </p:nvSpPr>
            <p:spPr bwMode="auto">
              <a:xfrm>
                <a:off x="-1782763" y="4324350"/>
                <a:ext cx="765175" cy="765175"/>
              </a:xfrm>
              <a:prstGeom prst="ellipse">
                <a:avLst/>
              </a:prstGeom>
              <a:solidFill>
                <a:srgbClr val="26497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088291"/>
                <a:endParaRPr lang="en-US" sz="2100">
                  <a:solidFill>
                    <a:srgbClr val="FFFFFF"/>
                  </a:solidFill>
                  <a:latin typeface="Arial"/>
                </a:endParaRPr>
              </a:p>
            </p:txBody>
          </p:sp>
          <p:sp>
            <p:nvSpPr>
              <p:cNvPr id="166" name="Freeform 416"/>
              <p:cNvSpPr>
                <a:spLocks/>
              </p:cNvSpPr>
              <p:nvPr/>
            </p:nvSpPr>
            <p:spPr bwMode="auto">
              <a:xfrm>
                <a:off x="-1689100" y="4394200"/>
                <a:ext cx="325438" cy="623888"/>
              </a:xfrm>
              <a:custGeom>
                <a:avLst/>
                <a:gdLst>
                  <a:gd name="T0" fmla="*/ 59 w 117"/>
                  <a:gd name="T1" fmla="*/ 100 h 225"/>
                  <a:gd name="T2" fmla="*/ 114 w 117"/>
                  <a:gd name="T3" fmla="*/ 122 h 225"/>
                  <a:gd name="T4" fmla="*/ 113 w 117"/>
                  <a:gd name="T5" fmla="*/ 140 h 225"/>
                  <a:gd name="T6" fmla="*/ 100 w 117"/>
                  <a:gd name="T7" fmla="*/ 165 h 225"/>
                  <a:gd name="T8" fmla="*/ 67 w 117"/>
                  <a:gd name="T9" fmla="*/ 193 h 225"/>
                  <a:gd name="T10" fmla="*/ 55 w 117"/>
                  <a:gd name="T11" fmla="*/ 222 h 225"/>
                  <a:gd name="T12" fmla="*/ 49 w 117"/>
                  <a:gd name="T13" fmla="*/ 218 h 225"/>
                  <a:gd name="T14" fmla="*/ 50 w 117"/>
                  <a:gd name="T15" fmla="*/ 176 h 225"/>
                  <a:gd name="T16" fmla="*/ 54 w 117"/>
                  <a:gd name="T17" fmla="*/ 151 h 225"/>
                  <a:gd name="T18" fmla="*/ 40 w 117"/>
                  <a:gd name="T19" fmla="*/ 129 h 225"/>
                  <a:gd name="T20" fmla="*/ 51 w 117"/>
                  <a:gd name="T21" fmla="*/ 114 h 225"/>
                  <a:gd name="T22" fmla="*/ 46 w 117"/>
                  <a:gd name="T23" fmla="*/ 105 h 225"/>
                  <a:gd name="T24" fmla="*/ 17 w 117"/>
                  <a:gd name="T25" fmla="*/ 82 h 225"/>
                  <a:gd name="T26" fmla="*/ 3 w 117"/>
                  <a:gd name="T27" fmla="*/ 55 h 225"/>
                  <a:gd name="T28" fmla="*/ 0 w 117"/>
                  <a:gd name="T29" fmla="*/ 44 h 225"/>
                  <a:gd name="T30" fmla="*/ 35 w 117"/>
                  <a:gd name="T31" fmla="*/ 6 h 225"/>
                  <a:gd name="T32" fmla="*/ 59 w 117"/>
                  <a:gd name="T33" fmla="*/ 1 h 225"/>
                  <a:gd name="T34" fmla="*/ 70 w 117"/>
                  <a:gd name="T35" fmla="*/ 7 h 225"/>
                  <a:gd name="T36" fmla="*/ 73 w 117"/>
                  <a:gd name="T37" fmla="*/ 14 h 225"/>
                  <a:gd name="T38" fmla="*/ 81 w 117"/>
                  <a:gd name="T39" fmla="*/ 9 h 225"/>
                  <a:gd name="T40" fmla="*/ 89 w 117"/>
                  <a:gd name="T41" fmla="*/ 20 h 225"/>
                  <a:gd name="T42" fmla="*/ 87 w 117"/>
                  <a:gd name="T43" fmla="*/ 32 h 225"/>
                  <a:gd name="T44" fmla="*/ 76 w 117"/>
                  <a:gd name="T45" fmla="*/ 34 h 225"/>
                  <a:gd name="T46" fmla="*/ 75 w 117"/>
                  <a:gd name="T47" fmla="*/ 40 h 225"/>
                  <a:gd name="T48" fmla="*/ 78 w 117"/>
                  <a:gd name="T49" fmla="*/ 47 h 225"/>
                  <a:gd name="T50" fmla="*/ 69 w 117"/>
                  <a:gd name="T51" fmla="*/ 46 h 225"/>
                  <a:gd name="T52" fmla="*/ 54 w 117"/>
                  <a:gd name="T53" fmla="*/ 64 h 225"/>
                  <a:gd name="T54" fmla="*/ 50 w 117"/>
                  <a:gd name="T55" fmla="*/ 68 h 225"/>
                  <a:gd name="T56" fmla="*/ 44 w 117"/>
                  <a:gd name="T57" fmla="*/ 68 h 225"/>
                  <a:gd name="T58" fmla="*/ 31 w 117"/>
                  <a:gd name="T59" fmla="*/ 67 h 225"/>
                  <a:gd name="T60" fmla="*/ 26 w 117"/>
                  <a:gd name="T61" fmla="*/ 69 h 225"/>
                  <a:gd name="T62" fmla="*/ 30 w 117"/>
                  <a:gd name="T63" fmla="*/ 82 h 225"/>
                  <a:gd name="T64" fmla="*/ 40 w 117"/>
                  <a:gd name="T65" fmla="*/ 82 h 225"/>
                  <a:gd name="T66" fmla="*/ 42 w 117"/>
                  <a:gd name="T67" fmla="*/ 91 h 225"/>
                  <a:gd name="T68" fmla="*/ 52 w 117"/>
                  <a:gd name="T69" fmla="*/ 103 h 225"/>
                  <a:gd name="T70" fmla="*/ 59 w 117"/>
                  <a:gd name="T71" fmla="*/ 10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7" h="225">
                    <a:moveTo>
                      <a:pt x="59" y="100"/>
                    </a:moveTo>
                    <a:cubicBezTo>
                      <a:pt x="78" y="101"/>
                      <a:pt x="112" y="120"/>
                      <a:pt x="114" y="122"/>
                    </a:cubicBezTo>
                    <a:cubicBezTo>
                      <a:pt x="117" y="124"/>
                      <a:pt x="113" y="136"/>
                      <a:pt x="113" y="140"/>
                    </a:cubicBezTo>
                    <a:cubicBezTo>
                      <a:pt x="113" y="144"/>
                      <a:pt x="102" y="161"/>
                      <a:pt x="100" y="165"/>
                    </a:cubicBezTo>
                    <a:cubicBezTo>
                      <a:pt x="97" y="170"/>
                      <a:pt x="70" y="192"/>
                      <a:pt x="67" y="193"/>
                    </a:cubicBezTo>
                    <a:cubicBezTo>
                      <a:pt x="63" y="194"/>
                      <a:pt x="56" y="219"/>
                      <a:pt x="55" y="222"/>
                    </a:cubicBezTo>
                    <a:cubicBezTo>
                      <a:pt x="55" y="225"/>
                      <a:pt x="51" y="219"/>
                      <a:pt x="49" y="218"/>
                    </a:cubicBezTo>
                    <a:cubicBezTo>
                      <a:pt x="47" y="217"/>
                      <a:pt x="45" y="185"/>
                      <a:pt x="50" y="176"/>
                    </a:cubicBezTo>
                    <a:cubicBezTo>
                      <a:pt x="55" y="167"/>
                      <a:pt x="54" y="151"/>
                      <a:pt x="54" y="151"/>
                    </a:cubicBezTo>
                    <a:cubicBezTo>
                      <a:pt x="54" y="151"/>
                      <a:pt x="40" y="134"/>
                      <a:pt x="40" y="129"/>
                    </a:cubicBezTo>
                    <a:cubicBezTo>
                      <a:pt x="40" y="125"/>
                      <a:pt x="51" y="114"/>
                      <a:pt x="51" y="114"/>
                    </a:cubicBezTo>
                    <a:cubicBezTo>
                      <a:pt x="51" y="114"/>
                      <a:pt x="48" y="106"/>
                      <a:pt x="46" y="105"/>
                    </a:cubicBezTo>
                    <a:cubicBezTo>
                      <a:pt x="44" y="104"/>
                      <a:pt x="23" y="87"/>
                      <a:pt x="17" y="82"/>
                    </a:cubicBezTo>
                    <a:cubicBezTo>
                      <a:pt x="10" y="77"/>
                      <a:pt x="4" y="59"/>
                      <a:pt x="3" y="55"/>
                    </a:cubicBezTo>
                    <a:cubicBezTo>
                      <a:pt x="1" y="51"/>
                      <a:pt x="0" y="48"/>
                      <a:pt x="0" y="44"/>
                    </a:cubicBezTo>
                    <a:cubicBezTo>
                      <a:pt x="3" y="33"/>
                      <a:pt x="30" y="9"/>
                      <a:pt x="35" y="6"/>
                    </a:cubicBezTo>
                    <a:cubicBezTo>
                      <a:pt x="42" y="2"/>
                      <a:pt x="58" y="2"/>
                      <a:pt x="59" y="1"/>
                    </a:cubicBezTo>
                    <a:cubicBezTo>
                      <a:pt x="61" y="0"/>
                      <a:pt x="69" y="4"/>
                      <a:pt x="70" y="7"/>
                    </a:cubicBezTo>
                    <a:cubicBezTo>
                      <a:pt x="71" y="10"/>
                      <a:pt x="71" y="14"/>
                      <a:pt x="73" y="14"/>
                    </a:cubicBezTo>
                    <a:cubicBezTo>
                      <a:pt x="76" y="14"/>
                      <a:pt x="77" y="8"/>
                      <a:pt x="81" y="9"/>
                    </a:cubicBezTo>
                    <a:cubicBezTo>
                      <a:pt x="84" y="9"/>
                      <a:pt x="88" y="17"/>
                      <a:pt x="89" y="20"/>
                    </a:cubicBezTo>
                    <a:cubicBezTo>
                      <a:pt x="90" y="24"/>
                      <a:pt x="89" y="32"/>
                      <a:pt x="87" y="32"/>
                    </a:cubicBezTo>
                    <a:cubicBezTo>
                      <a:pt x="85" y="32"/>
                      <a:pt x="78" y="34"/>
                      <a:pt x="76" y="34"/>
                    </a:cubicBezTo>
                    <a:cubicBezTo>
                      <a:pt x="74" y="34"/>
                      <a:pt x="72" y="36"/>
                      <a:pt x="75" y="40"/>
                    </a:cubicBezTo>
                    <a:cubicBezTo>
                      <a:pt x="78" y="43"/>
                      <a:pt x="80" y="46"/>
                      <a:pt x="78" y="47"/>
                    </a:cubicBezTo>
                    <a:cubicBezTo>
                      <a:pt x="77" y="48"/>
                      <a:pt x="73" y="46"/>
                      <a:pt x="69" y="46"/>
                    </a:cubicBezTo>
                    <a:cubicBezTo>
                      <a:pt x="65" y="47"/>
                      <a:pt x="56" y="61"/>
                      <a:pt x="54" y="64"/>
                    </a:cubicBezTo>
                    <a:cubicBezTo>
                      <a:pt x="51" y="67"/>
                      <a:pt x="50" y="68"/>
                      <a:pt x="50" y="68"/>
                    </a:cubicBezTo>
                    <a:cubicBezTo>
                      <a:pt x="44" y="68"/>
                      <a:pt x="44" y="68"/>
                      <a:pt x="44" y="68"/>
                    </a:cubicBezTo>
                    <a:cubicBezTo>
                      <a:pt x="31" y="67"/>
                      <a:pt x="31" y="67"/>
                      <a:pt x="31" y="67"/>
                    </a:cubicBezTo>
                    <a:cubicBezTo>
                      <a:pt x="26" y="69"/>
                      <a:pt x="26" y="69"/>
                      <a:pt x="26" y="69"/>
                    </a:cubicBezTo>
                    <a:cubicBezTo>
                      <a:pt x="26" y="69"/>
                      <a:pt x="28" y="82"/>
                      <a:pt x="30" y="82"/>
                    </a:cubicBezTo>
                    <a:cubicBezTo>
                      <a:pt x="32" y="82"/>
                      <a:pt x="39" y="78"/>
                      <a:pt x="40" y="82"/>
                    </a:cubicBezTo>
                    <a:cubicBezTo>
                      <a:pt x="40" y="85"/>
                      <a:pt x="40" y="89"/>
                      <a:pt x="42" y="91"/>
                    </a:cubicBezTo>
                    <a:cubicBezTo>
                      <a:pt x="44" y="93"/>
                      <a:pt x="52" y="103"/>
                      <a:pt x="52" y="103"/>
                    </a:cubicBezTo>
                    <a:lnTo>
                      <a:pt x="59" y="10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088291"/>
                <a:endParaRPr lang="en-US" sz="2100">
                  <a:solidFill>
                    <a:srgbClr val="FFFFFF"/>
                  </a:solidFill>
                  <a:latin typeface="Arial"/>
                </a:endParaRPr>
              </a:p>
            </p:txBody>
          </p:sp>
          <p:sp>
            <p:nvSpPr>
              <p:cNvPr id="167" name="Freeform 417"/>
              <p:cNvSpPr>
                <a:spLocks/>
              </p:cNvSpPr>
              <p:nvPr/>
            </p:nvSpPr>
            <p:spPr bwMode="auto">
              <a:xfrm>
                <a:off x="-1281113" y="4591050"/>
                <a:ext cx="227013" cy="331788"/>
              </a:xfrm>
              <a:custGeom>
                <a:avLst/>
                <a:gdLst>
                  <a:gd name="T0" fmla="*/ 3 w 82"/>
                  <a:gd name="T1" fmla="*/ 20 h 120"/>
                  <a:gd name="T2" fmla="*/ 2 w 82"/>
                  <a:gd name="T3" fmla="*/ 35 h 120"/>
                  <a:gd name="T4" fmla="*/ 14 w 82"/>
                  <a:gd name="T5" fmla="*/ 49 h 120"/>
                  <a:gd name="T6" fmla="*/ 29 w 82"/>
                  <a:gd name="T7" fmla="*/ 48 h 120"/>
                  <a:gd name="T8" fmla="*/ 35 w 82"/>
                  <a:gd name="T9" fmla="*/ 56 h 120"/>
                  <a:gd name="T10" fmla="*/ 38 w 82"/>
                  <a:gd name="T11" fmla="*/ 75 h 120"/>
                  <a:gd name="T12" fmla="*/ 36 w 82"/>
                  <a:gd name="T13" fmla="*/ 91 h 120"/>
                  <a:gd name="T14" fmla="*/ 41 w 82"/>
                  <a:gd name="T15" fmla="*/ 119 h 120"/>
                  <a:gd name="T16" fmla="*/ 57 w 82"/>
                  <a:gd name="T17" fmla="*/ 116 h 120"/>
                  <a:gd name="T18" fmla="*/ 68 w 82"/>
                  <a:gd name="T19" fmla="*/ 101 h 120"/>
                  <a:gd name="T20" fmla="*/ 80 w 82"/>
                  <a:gd name="T21" fmla="*/ 61 h 120"/>
                  <a:gd name="T22" fmla="*/ 81 w 82"/>
                  <a:gd name="T23" fmla="*/ 34 h 120"/>
                  <a:gd name="T24" fmla="*/ 75 w 82"/>
                  <a:gd name="T25" fmla="*/ 8 h 120"/>
                  <a:gd name="T26" fmla="*/ 66 w 82"/>
                  <a:gd name="T27" fmla="*/ 17 h 120"/>
                  <a:gd name="T28" fmla="*/ 44 w 82"/>
                  <a:gd name="T29" fmla="*/ 5 h 120"/>
                  <a:gd name="T30" fmla="*/ 31 w 82"/>
                  <a:gd name="T31" fmla="*/ 1 h 120"/>
                  <a:gd name="T32" fmla="*/ 19 w 82"/>
                  <a:gd name="T33" fmla="*/ 0 h 120"/>
                  <a:gd name="T34" fmla="*/ 3 w 82"/>
                  <a:gd name="T35" fmla="*/ 2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2" h="120">
                    <a:moveTo>
                      <a:pt x="3" y="20"/>
                    </a:moveTo>
                    <a:cubicBezTo>
                      <a:pt x="3" y="20"/>
                      <a:pt x="0" y="32"/>
                      <a:pt x="2" y="35"/>
                    </a:cubicBezTo>
                    <a:cubicBezTo>
                      <a:pt x="3" y="39"/>
                      <a:pt x="11" y="48"/>
                      <a:pt x="14" y="49"/>
                    </a:cubicBezTo>
                    <a:cubicBezTo>
                      <a:pt x="16" y="49"/>
                      <a:pt x="24" y="46"/>
                      <a:pt x="29" y="48"/>
                    </a:cubicBezTo>
                    <a:cubicBezTo>
                      <a:pt x="34" y="50"/>
                      <a:pt x="35" y="52"/>
                      <a:pt x="35" y="56"/>
                    </a:cubicBezTo>
                    <a:cubicBezTo>
                      <a:pt x="35" y="60"/>
                      <a:pt x="39" y="70"/>
                      <a:pt x="38" y="75"/>
                    </a:cubicBezTo>
                    <a:cubicBezTo>
                      <a:pt x="37" y="81"/>
                      <a:pt x="36" y="86"/>
                      <a:pt x="36" y="91"/>
                    </a:cubicBezTo>
                    <a:cubicBezTo>
                      <a:pt x="37" y="96"/>
                      <a:pt x="38" y="119"/>
                      <a:pt x="41" y="119"/>
                    </a:cubicBezTo>
                    <a:cubicBezTo>
                      <a:pt x="44" y="120"/>
                      <a:pt x="54" y="120"/>
                      <a:pt x="57" y="116"/>
                    </a:cubicBezTo>
                    <a:cubicBezTo>
                      <a:pt x="60" y="115"/>
                      <a:pt x="67" y="103"/>
                      <a:pt x="68" y="101"/>
                    </a:cubicBezTo>
                    <a:cubicBezTo>
                      <a:pt x="78" y="89"/>
                      <a:pt x="80" y="61"/>
                      <a:pt x="80" y="61"/>
                    </a:cubicBezTo>
                    <a:cubicBezTo>
                      <a:pt x="80" y="61"/>
                      <a:pt x="82" y="52"/>
                      <a:pt x="81" y="34"/>
                    </a:cubicBezTo>
                    <a:cubicBezTo>
                      <a:pt x="79" y="18"/>
                      <a:pt x="75" y="8"/>
                      <a:pt x="75" y="8"/>
                    </a:cubicBezTo>
                    <a:cubicBezTo>
                      <a:pt x="75" y="8"/>
                      <a:pt x="73" y="19"/>
                      <a:pt x="66" y="17"/>
                    </a:cubicBezTo>
                    <a:cubicBezTo>
                      <a:pt x="59" y="14"/>
                      <a:pt x="47" y="9"/>
                      <a:pt x="44" y="5"/>
                    </a:cubicBezTo>
                    <a:cubicBezTo>
                      <a:pt x="42" y="0"/>
                      <a:pt x="35" y="0"/>
                      <a:pt x="31" y="1"/>
                    </a:cubicBezTo>
                    <a:cubicBezTo>
                      <a:pt x="26" y="2"/>
                      <a:pt x="20" y="0"/>
                      <a:pt x="19" y="0"/>
                    </a:cubicBezTo>
                    <a:cubicBezTo>
                      <a:pt x="17" y="0"/>
                      <a:pt x="3" y="20"/>
                      <a:pt x="3" y="20"/>
                    </a:cubicBezTo>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088291"/>
                <a:endParaRPr lang="en-US" sz="2100">
                  <a:solidFill>
                    <a:srgbClr val="FFFFFF"/>
                  </a:solidFill>
                  <a:latin typeface="Arial"/>
                </a:endParaRPr>
              </a:p>
            </p:txBody>
          </p:sp>
          <p:sp>
            <p:nvSpPr>
              <p:cNvPr id="168" name="Freeform 418"/>
              <p:cNvSpPr>
                <a:spLocks/>
              </p:cNvSpPr>
              <p:nvPr/>
            </p:nvSpPr>
            <p:spPr bwMode="auto">
              <a:xfrm>
                <a:off x="-1250950" y="4471988"/>
                <a:ext cx="166688" cy="115888"/>
              </a:xfrm>
              <a:custGeom>
                <a:avLst/>
                <a:gdLst>
                  <a:gd name="T0" fmla="*/ 30 w 60"/>
                  <a:gd name="T1" fmla="*/ 27 h 42"/>
                  <a:gd name="T2" fmla="*/ 35 w 60"/>
                  <a:gd name="T3" fmla="*/ 32 h 42"/>
                  <a:gd name="T4" fmla="*/ 39 w 60"/>
                  <a:gd name="T5" fmla="*/ 41 h 42"/>
                  <a:gd name="T6" fmla="*/ 56 w 60"/>
                  <a:gd name="T7" fmla="*/ 40 h 42"/>
                  <a:gd name="T8" fmla="*/ 60 w 60"/>
                  <a:gd name="T9" fmla="*/ 39 h 42"/>
                  <a:gd name="T10" fmla="*/ 38 w 60"/>
                  <a:gd name="T11" fmla="*/ 0 h 42"/>
                  <a:gd name="T12" fmla="*/ 25 w 60"/>
                  <a:gd name="T13" fmla="*/ 2 h 42"/>
                  <a:gd name="T14" fmla="*/ 18 w 60"/>
                  <a:gd name="T15" fmla="*/ 12 h 42"/>
                  <a:gd name="T16" fmla="*/ 8 w 60"/>
                  <a:gd name="T17" fmla="*/ 17 h 42"/>
                  <a:gd name="T18" fmla="*/ 12 w 60"/>
                  <a:gd name="T19" fmla="*/ 27 h 42"/>
                  <a:gd name="T20" fmla="*/ 3 w 60"/>
                  <a:gd name="T21" fmla="*/ 27 h 42"/>
                  <a:gd name="T22" fmla="*/ 1 w 60"/>
                  <a:gd name="T23" fmla="*/ 35 h 42"/>
                  <a:gd name="T24" fmla="*/ 5 w 60"/>
                  <a:gd name="T25" fmla="*/ 39 h 42"/>
                  <a:gd name="T26" fmla="*/ 13 w 60"/>
                  <a:gd name="T27" fmla="*/ 37 h 42"/>
                  <a:gd name="T28" fmla="*/ 23 w 60"/>
                  <a:gd name="T29" fmla="*/ 27 h 42"/>
                  <a:gd name="T30" fmla="*/ 30 w 60"/>
                  <a:gd name="T31"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0" h="42">
                    <a:moveTo>
                      <a:pt x="30" y="27"/>
                    </a:moveTo>
                    <a:cubicBezTo>
                      <a:pt x="30" y="27"/>
                      <a:pt x="33" y="28"/>
                      <a:pt x="35" y="32"/>
                    </a:cubicBezTo>
                    <a:cubicBezTo>
                      <a:pt x="37" y="36"/>
                      <a:pt x="38" y="42"/>
                      <a:pt x="39" y="41"/>
                    </a:cubicBezTo>
                    <a:cubicBezTo>
                      <a:pt x="41" y="40"/>
                      <a:pt x="52" y="40"/>
                      <a:pt x="56" y="40"/>
                    </a:cubicBezTo>
                    <a:cubicBezTo>
                      <a:pt x="60" y="40"/>
                      <a:pt x="60" y="39"/>
                      <a:pt x="60" y="39"/>
                    </a:cubicBezTo>
                    <a:cubicBezTo>
                      <a:pt x="60" y="39"/>
                      <a:pt x="50" y="13"/>
                      <a:pt x="38" y="0"/>
                    </a:cubicBezTo>
                    <a:cubicBezTo>
                      <a:pt x="38" y="0"/>
                      <a:pt x="28" y="2"/>
                      <a:pt x="25" y="2"/>
                    </a:cubicBezTo>
                    <a:cubicBezTo>
                      <a:pt x="21" y="2"/>
                      <a:pt x="21" y="10"/>
                      <a:pt x="18" y="12"/>
                    </a:cubicBezTo>
                    <a:cubicBezTo>
                      <a:pt x="15" y="14"/>
                      <a:pt x="9" y="15"/>
                      <a:pt x="8" y="17"/>
                    </a:cubicBezTo>
                    <a:cubicBezTo>
                      <a:pt x="8" y="19"/>
                      <a:pt x="14" y="27"/>
                      <a:pt x="12" y="27"/>
                    </a:cubicBezTo>
                    <a:cubicBezTo>
                      <a:pt x="9" y="28"/>
                      <a:pt x="5" y="27"/>
                      <a:pt x="3" y="27"/>
                    </a:cubicBezTo>
                    <a:cubicBezTo>
                      <a:pt x="1" y="28"/>
                      <a:pt x="0" y="32"/>
                      <a:pt x="1" y="35"/>
                    </a:cubicBezTo>
                    <a:cubicBezTo>
                      <a:pt x="1" y="37"/>
                      <a:pt x="2" y="38"/>
                      <a:pt x="5" y="39"/>
                    </a:cubicBezTo>
                    <a:cubicBezTo>
                      <a:pt x="8" y="39"/>
                      <a:pt x="12" y="40"/>
                      <a:pt x="13" y="37"/>
                    </a:cubicBezTo>
                    <a:cubicBezTo>
                      <a:pt x="14" y="34"/>
                      <a:pt x="21" y="27"/>
                      <a:pt x="23" y="27"/>
                    </a:cubicBezTo>
                    <a:cubicBezTo>
                      <a:pt x="25" y="27"/>
                      <a:pt x="30" y="27"/>
                      <a:pt x="30" y="27"/>
                    </a:cubicBezTo>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088291"/>
                <a:endParaRPr lang="en-US" sz="2100">
                  <a:solidFill>
                    <a:srgbClr val="FFFFFF"/>
                  </a:solidFill>
                  <a:latin typeface="Arial"/>
                </a:endParaRPr>
              </a:p>
            </p:txBody>
          </p:sp>
        </p:grpSp>
        <p:cxnSp>
          <p:nvCxnSpPr>
            <p:cNvPr id="169" name="Straight Arrow Connector 168"/>
            <p:cNvCxnSpPr/>
            <p:nvPr/>
          </p:nvCxnSpPr>
          <p:spPr bwMode="auto">
            <a:xfrm flipV="1">
              <a:off x="9496513" y="4537499"/>
              <a:ext cx="315791" cy="199679"/>
            </a:xfrm>
            <a:prstGeom prst="straightConnector1">
              <a:avLst/>
            </a:prstGeom>
            <a:noFill/>
            <a:ln w="22225" cap="rnd" cmpd="sng" algn="ctr">
              <a:solidFill>
                <a:schemeClr val="tx1">
                  <a:lumMod val="50000"/>
                </a:schemeClr>
              </a:solidFill>
              <a:prstDash val="solid"/>
              <a:round/>
              <a:headEnd type="arrow"/>
              <a:tailEnd type="arrow"/>
            </a:ln>
            <a:effectLst/>
          </p:spPr>
        </p:cxnSp>
        <p:cxnSp>
          <p:nvCxnSpPr>
            <p:cNvPr id="170" name="Straight Arrow Connector 169"/>
            <p:cNvCxnSpPr/>
            <p:nvPr/>
          </p:nvCxnSpPr>
          <p:spPr bwMode="auto">
            <a:xfrm flipH="1" flipV="1">
              <a:off x="10351741" y="4553341"/>
              <a:ext cx="315791" cy="199679"/>
            </a:xfrm>
            <a:prstGeom prst="straightConnector1">
              <a:avLst/>
            </a:prstGeom>
            <a:noFill/>
            <a:ln w="22225" cap="rnd" cmpd="sng" algn="ctr">
              <a:solidFill>
                <a:schemeClr val="tx1">
                  <a:lumMod val="50000"/>
                </a:schemeClr>
              </a:solidFill>
              <a:prstDash val="solid"/>
              <a:round/>
              <a:headEnd type="arrow"/>
              <a:tailEnd type="arrow"/>
            </a:ln>
            <a:effectLst/>
          </p:spPr>
        </p:cxnSp>
        <p:cxnSp>
          <p:nvCxnSpPr>
            <p:cNvPr id="171" name="Straight Arrow Connector 170"/>
            <p:cNvCxnSpPr/>
            <p:nvPr/>
          </p:nvCxnSpPr>
          <p:spPr bwMode="auto">
            <a:xfrm>
              <a:off x="9496513" y="3802596"/>
              <a:ext cx="315791" cy="199679"/>
            </a:xfrm>
            <a:prstGeom prst="straightConnector1">
              <a:avLst/>
            </a:prstGeom>
            <a:noFill/>
            <a:ln w="22225" cap="rnd" cmpd="sng" algn="ctr">
              <a:solidFill>
                <a:schemeClr val="tx1">
                  <a:lumMod val="50000"/>
                </a:schemeClr>
              </a:solidFill>
              <a:prstDash val="solid"/>
              <a:round/>
              <a:headEnd type="arrow"/>
              <a:tailEnd type="arrow"/>
            </a:ln>
            <a:effectLst/>
          </p:spPr>
        </p:cxnSp>
        <p:cxnSp>
          <p:nvCxnSpPr>
            <p:cNvPr id="172" name="Straight Arrow Connector 171"/>
            <p:cNvCxnSpPr/>
            <p:nvPr/>
          </p:nvCxnSpPr>
          <p:spPr bwMode="auto">
            <a:xfrm flipH="1">
              <a:off x="10351741" y="3818438"/>
              <a:ext cx="315791" cy="199679"/>
            </a:xfrm>
            <a:prstGeom prst="straightConnector1">
              <a:avLst/>
            </a:prstGeom>
            <a:noFill/>
            <a:ln w="22225" cap="rnd" cmpd="sng" algn="ctr">
              <a:solidFill>
                <a:schemeClr val="tx1">
                  <a:lumMod val="50000"/>
                </a:schemeClr>
              </a:solidFill>
              <a:prstDash val="solid"/>
              <a:round/>
              <a:headEnd type="arrow"/>
              <a:tailEnd type="arrow"/>
            </a:ln>
            <a:effectLst/>
          </p:spPr>
        </p:cxnSp>
        <p:cxnSp>
          <p:nvCxnSpPr>
            <p:cNvPr id="173" name="Straight Arrow Connector 172"/>
            <p:cNvCxnSpPr/>
            <p:nvPr/>
          </p:nvCxnSpPr>
          <p:spPr bwMode="auto">
            <a:xfrm flipH="1" flipV="1">
              <a:off x="10097761" y="4663120"/>
              <a:ext cx="3717" cy="317755"/>
            </a:xfrm>
            <a:prstGeom prst="straightConnector1">
              <a:avLst/>
            </a:prstGeom>
            <a:noFill/>
            <a:ln w="22225" cap="rnd" cmpd="sng" algn="ctr">
              <a:solidFill>
                <a:schemeClr val="tx1">
                  <a:lumMod val="50000"/>
                </a:schemeClr>
              </a:solidFill>
              <a:prstDash val="solid"/>
              <a:round/>
              <a:headEnd type="arrow"/>
              <a:tailEnd type="arrow"/>
            </a:ln>
            <a:effectLst/>
          </p:spPr>
        </p:cxnSp>
      </p:grpSp>
      <p:sp>
        <p:nvSpPr>
          <p:cNvPr id="174" name="Title 6"/>
          <p:cNvSpPr>
            <a:spLocks noGrp="1"/>
          </p:cNvSpPr>
          <p:nvPr>
            <p:ph type="title"/>
          </p:nvPr>
        </p:nvSpPr>
        <p:spPr>
          <a:xfrm>
            <a:off x="449644" y="149375"/>
            <a:ext cx="11647866" cy="774163"/>
          </a:xfrm>
        </p:spPr>
        <p:txBody>
          <a:bodyPr/>
          <a:lstStyle/>
          <a:p>
            <a:r>
              <a:rPr lang="en-US" sz="3600" b="1" spc="30" dirty="0" err="1">
                <a:solidFill>
                  <a:srgbClr val="00A3E0"/>
                </a:solidFill>
                <a:latin typeface="Calibri"/>
                <a:ea typeface="+mj-ea"/>
                <a:cs typeface="+mj-cs"/>
              </a:rPr>
              <a:t>NetScaler</a:t>
            </a:r>
            <a:r>
              <a:rPr lang="en-US" sz="3600" b="1" spc="30" dirty="0">
                <a:solidFill>
                  <a:srgbClr val="00A3E0"/>
                </a:solidFill>
                <a:latin typeface="Calibri"/>
                <a:ea typeface="+mj-ea"/>
                <a:cs typeface="+mj-cs"/>
              </a:rPr>
              <a:t> Unified Gateway </a:t>
            </a:r>
            <a:r>
              <a:rPr lang="zh-CN" altLang="en-US" sz="3600" b="1" spc="30" dirty="0" smtClean="0">
                <a:solidFill>
                  <a:srgbClr val="00A3E0"/>
                </a:solidFill>
                <a:latin typeface="Calibri"/>
                <a:ea typeface="+mj-ea"/>
                <a:cs typeface="+mj-cs"/>
              </a:rPr>
              <a:t>全新特性</a:t>
            </a:r>
            <a:endParaRPr lang="en-US" dirty="0"/>
          </a:p>
        </p:txBody>
      </p:sp>
    </p:spTree>
    <p:extLst>
      <p:ext uri="{BB962C8B-B14F-4D97-AF65-F5344CB8AC3E}">
        <p14:creationId xmlns:p14="http://schemas.microsoft.com/office/powerpoint/2010/main" val="84871293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8"/>
                                        </p:tgtEl>
                                        <p:attrNameLst>
                                          <p:attrName>style.visibility</p:attrName>
                                        </p:attrNameLst>
                                      </p:cBhvr>
                                      <p:to>
                                        <p:strVal val="visible"/>
                                      </p:to>
                                    </p:set>
                                    <p:animEffect transition="in" filter="fade">
                                      <p:cBhvr>
                                        <p:cTn id="13" dur="500"/>
                                        <p:tgtEl>
                                          <p:spTgt spid="78"/>
                                        </p:tgtEl>
                                      </p:cBhvr>
                                    </p:animEffect>
                                  </p:childTnLst>
                                </p:cTn>
                              </p:par>
                              <p:par>
                                <p:cTn id="14" presetID="10" presetClass="entr" presetSubtype="0" fill="hold"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500"/>
                                        <p:tgtEl>
                                          <p:spTgt spid="4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70"/>
                                        </p:tgtEl>
                                        <p:attrNameLst>
                                          <p:attrName>style.visibility</p:attrName>
                                        </p:attrNameLst>
                                      </p:cBhvr>
                                      <p:to>
                                        <p:strVal val="visible"/>
                                      </p:to>
                                    </p:set>
                                    <p:animEffect transition="in" filter="fade">
                                      <p:cBhvr>
                                        <p:cTn id="24" dur="500"/>
                                        <p:tgtEl>
                                          <p:spTgt spid="7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childTnLst>
                                </p:cTn>
                              </p:par>
                              <p:par>
                                <p:cTn id="31" presetID="10" presetClass="entr" presetSubtype="0"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49"/>
                                        </p:tgtEl>
                                        <p:attrNameLst>
                                          <p:attrName>style.visibility</p:attrName>
                                        </p:attrNameLst>
                                      </p:cBhvr>
                                      <p:to>
                                        <p:strVal val="visible"/>
                                      </p:to>
                                    </p:set>
                                    <p:animEffect transition="in" filter="fade">
                                      <p:cBhvr>
                                        <p:cTn id="38" dur="500"/>
                                        <p:tgtEl>
                                          <p:spTgt spid="49"/>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500"/>
                                        <p:tgtEl>
                                          <p:spTgt spid="5"/>
                                        </p:tgtEl>
                                      </p:cBhvr>
                                    </p:animEffect>
                                  </p:childTnLst>
                                </p:cTn>
                              </p:par>
                              <p:par>
                                <p:cTn id="42" presetID="10" presetClass="entr" presetSubtype="0"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500"/>
                                        <p:tgtEl>
                                          <p:spTgt spid="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fade">
                                      <p:cBhvr>
                                        <p:cTn id="47" dur="500"/>
                                        <p:tgtEl>
                                          <p:spTgt spid="4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4" grpId="0" animBg="1"/>
      <p:bldP spid="43" grpId="0" animBg="1"/>
      <p:bldP spid="70" grpId="0"/>
      <p:bldP spid="78" grpId="0"/>
      <p:bldP spid="9" grpId="0" animBg="1"/>
      <p:bldP spid="41" grpId="0" animBg="1"/>
      <p:bldP spid="2" grpId="0"/>
      <p:bldP spid="33" grpId="0"/>
      <p:bldP spid="3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2"/>
          </p:nvPr>
        </p:nvPicPr>
        <p:blipFill>
          <a:blip r:embed="rId2">
            <a:extLst>
              <a:ext uri="{28A0092B-C50C-407E-A947-70E740481C1C}">
                <a14:useLocalDpi xmlns:a14="http://schemas.microsoft.com/office/drawing/2010/main" val="0"/>
              </a:ext>
            </a:extLst>
          </a:blip>
          <a:srcRect l="37813" r="37813"/>
          <a:stretch>
            <a:fillRect/>
          </a:stretch>
        </p:blipFill>
        <p:spPr/>
      </p:pic>
      <p:sp>
        <p:nvSpPr>
          <p:cNvPr id="3" name="Title 2"/>
          <p:cNvSpPr>
            <a:spLocks noGrp="1"/>
          </p:cNvSpPr>
          <p:nvPr>
            <p:ph type="title"/>
          </p:nvPr>
        </p:nvSpPr>
        <p:spPr>
          <a:xfrm>
            <a:off x="457201" y="3026008"/>
            <a:ext cx="5407024" cy="437684"/>
          </a:xfrm>
        </p:spPr>
        <p:txBody>
          <a:bodyPr/>
          <a:lstStyle/>
          <a:p>
            <a:r>
              <a:rPr lang="en-US" dirty="0" smtClean="0"/>
              <a:t>V</a:t>
            </a:r>
            <a:r>
              <a:rPr lang="en-US" altLang="zh-CN" dirty="0" smtClean="0"/>
              <a:t>PN</a:t>
            </a:r>
            <a:r>
              <a:rPr lang="zh-CN" altLang="en-US" dirty="0" smtClean="0"/>
              <a:t>客户端</a:t>
            </a:r>
            <a:endParaRPr lang="en-US" dirty="0"/>
          </a:p>
        </p:txBody>
      </p:sp>
    </p:spTree>
    <p:extLst>
      <p:ext uri="{BB962C8B-B14F-4D97-AF65-F5344CB8AC3E}">
        <p14:creationId xmlns:p14="http://schemas.microsoft.com/office/powerpoint/2010/main" val="26581294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b="1" spc="30" dirty="0" err="1" smtClean="0">
                <a:solidFill>
                  <a:srgbClr val="00A3E0"/>
                </a:solidFill>
                <a:latin typeface="Calibri"/>
              </a:rPr>
              <a:t>NetScaler</a:t>
            </a:r>
            <a:r>
              <a:rPr lang="en-US" b="1" spc="30" dirty="0" smtClean="0">
                <a:solidFill>
                  <a:srgbClr val="00A3E0"/>
                </a:solidFill>
                <a:latin typeface="Calibri"/>
              </a:rPr>
              <a:t> Unified Gateway </a:t>
            </a:r>
            <a:r>
              <a:rPr lang="zh-CN" altLang="en-US" b="1" spc="30" dirty="0" smtClean="0">
                <a:solidFill>
                  <a:srgbClr val="00A3E0"/>
                </a:solidFill>
                <a:latin typeface="Calibri"/>
              </a:rPr>
              <a:t>客户端：</a:t>
            </a:r>
            <a:r>
              <a:rPr lang="en-US" altLang="zh-CN" b="1" spc="30" dirty="0" err="1" smtClean="0">
                <a:solidFill>
                  <a:srgbClr val="00A3E0"/>
                </a:solidFill>
                <a:latin typeface="Calibri"/>
              </a:rPr>
              <a:t>ios</a:t>
            </a:r>
            <a:r>
              <a:rPr lang="en-US" altLang="zh-CN" b="1" spc="30" dirty="0" smtClean="0">
                <a:solidFill>
                  <a:srgbClr val="00A3E0"/>
                </a:solidFill>
                <a:latin typeface="Calibri"/>
              </a:rPr>
              <a:t> android Linux Mac Win</a:t>
            </a:r>
            <a:endParaRPr lang="en-US" dirty="0"/>
          </a:p>
        </p:txBody>
      </p:sp>
      <p:sp>
        <p:nvSpPr>
          <p:cNvPr id="3" name="灯片编号占位符 2"/>
          <p:cNvSpPr>
            <a:spLocks noGrp="1"/>
          </p:cNvSpPr>
          <p:nvPr>
            <p:ph type="sldNum" sz="quarter" idx="4"/>
          </p:nvPr>
        </p:nvSpPr>
        <p:spPr/>
        <p:txBody>
          <a:bodyPr/>
          <a:lstStyle/>
          <a:p>
            <a:fld id="{113BA7D1-EE9A-0241-B0CB-67F65CFD4A8F}" type="slidenum">
              <a:rPr lang="en-US" kern="0" smtClean="0">
                <a:solidFill>
                  <a:srgbClr val="414141"/>
                </a:solidFill>
              </a:rPr>
              <a:pPr/>
              <a:t>14</a:t>
            </a:fld>
            <a:endParaRPr lang="en-US" kern="0" dirty="0">
              <a:solidFill>
                <a:srgbClr val="414141"/>
              </a:solidFill>
            </a:endParaRPr>
          </a:p>
        </p:txBody>
      </p:sp>
      <p:pic>
        <p:nvPicPr>
          <p:cNvPr id="6" name="图片 5"/>
          <p:cNvPicPr>
            <a:picLocks noChangeAspect="1"/>
          </p:cNvPicPr>
          <p:nvPr/>
        </p:nvPicPr>
        <p:blipFill>
          <a:blip r:embed="rId2"/>
          <a:stretch>
            <a:fillRect/>
          </a:stretch>
        </p:blipFill>
        <p:spPr>
          <a:xfrm>
            <a:off x="158386" y="1497738"/>
            <a:ext cx="7090741" cy="4546678"/>
          </a:xfrm>
          <a:prstGeom prst="rect">
            <a:avLst/>
          </a:prstGeom>
        </p:spPr>
      </p:pic>
      <p:pic>
        <p:nvPicPr>
          <p:cNvPr id="5" name="图片 4"/>
          <p:cNvPicPr>
            <a:picLocks noChangeAspect="1"/>
          </p:cNvPicPr>
          <p:nvPr/>
        </p:nvPicPr>
        <p:blipFill>
          <a:blip r:embed="rId3"/>
          <a:stretch>
            <a:fillRect/>
          </a:stretch>
        </p:blipFill>
        <p:spPr>
          <a:xfrm>
            <a:off x="3992586" y="1497738"/>
            <a:ext cx="7795487" cy="4546678"/>
          </a:xfrm>
          <a:prstGeom prst="rect">
            <a:avLst/>
          </a:prstGeom>
        </p:spPr>
      </p:pic>
    </p:spTree>
    <p:extLst>
      <p:ext uri="{BB962C8B-B14F-4D97-AF65-F5344CB8AC3E}">
        <p14:creationId xmlns:p14="http://schemas.microsoft.com/office/powerpoint/2010/main" val="2264150880"/>
      </p:ext>
    </p:extLst>
  </p:cSld>
  <p:clrMapOvr>
    <a:masterClrMapping/>
  </p:clrMapOvr>
  <p:transition spd="med">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2"/>
          </p:nvPr>
        </p:nvPicPr>
        <p:blipFill>
          <a:blip r:embed="rId2">
            <a:extLst>
              <a:ext uri="{28A0092B-C50C-407E-A947-70E740481C1C}">
                <a14:useLocalDpi xmlns:a14="http://schemas.microsoft.com/office/drawing/2010/main" val="0"/>
              </a:ext>
            </a:extLst>
          </a:blip>
          <a:srcRect l="37813" r="37813"/>
          <a:stretch>
            <a:fillRect/>
          </a:stretch>
        </p:blipFill>
        <p:spPr/>
      </p:pic>
      <p:sp>
        <p:nvSpPr>
          <p:cNvPr id="3" name="Title 2"/>
          <p:cNvSpPr>
            <a:spLocks noGrp="1"/>
          </p:cNvSpPr>
          <p:nvPr>
            <p:ph type="title"/>
          </p:nvPr>
        </p:nvSpPr>
        <p:spPr>
          <a:xfrm>
            <a:off x="457201" y="2985644"/>
            <a:ext cx="5407024" cy="518412"/>
          </a:xfrm>
        </p:spPr>
        <p:txBody>
          <a:bodyPr/>
          <a:lstStyle/>
          <a:p>
            <a:r>
              <a:rPr lang="en-US" sz="3600" b="1" spc="30" dirty="0" smtClean="0">
                <a:solidFill>
                  <a:srgbClr val="00A3E0"/>
                </a:solidFill>
                <a:latin typeface="Calibri"/>
                <a:ea typeface="+mj-ea"/>
                <a:cs typeface="+mj-cs"/>
              </a:rPr>
              <a:t>RDP</a:t>
            </a:r>
            <a:r>
              <a:rPr lang="zh-CN" altLang="en-US" sz="3600" b="1" spc="30" dirty="0" smtClean="0">
                <a:solidFill>
                  <a:srgbClr val="00A3E0"/>
                </a:solidFill>
                <a:latin typeface="Calibri"/>
                <a:ea typeface="+mj-ea"/>
                <a:cs typeface="+mj-cs"/>
              </a:rPr>
              <a:t>代理</a:t>
            </a:r>
            <a:endParaRPr lang="en-US" dirty="0"/>
          </a:p>
        </p:txBody>
      </p:sp>
    </p:spTree>
    <p:extLst>
      <p:ext uri="{BB962C8B-B14F-4D97-AF65-F5344CB8AC3E}">
        <p14:creationId xmlns:p14="http://schemas.microsoft.com/office/powerpoint/2010/main" val="3238758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b="1" spc="30" dirty="0">
                <a:solidFill>
                  <a:srgbClr val="00A3E0"/>
                </a:solidFill>
                <a:latin typeface="Calibri"/>
              </a:rPr>
              <a:t>RDP</a:t>
            </a:r>
            <a:r>
              <a:rPr lang="zh-CN" altLang="en-US" b="1" spc="30" dirty="0">
                <a:solidFill>
                  <a:srgbClr val="00A3E0"/>
                </a:solidFill>
                <a:latin typeface="Calibri"/>
              </a:rPr>
              <a:t> </a:t>
            </a:r>
            <a:r>
              <a:rPr lang="en-US" altLang="zh-CN" b="1" spc="30" dirty="0">
                <a:solidFill>
                  <a:srgbClr val="00A3E0"/>
                </a:solidFill>
                <a:latin typeface="Calibri"/>
              </a:rPr>
              <a:t>proxy</a:t>
            </a:r>
            <a:r>
              <a:rPr lang="zh-CN" altLang="en-US" b="1" spc="30" dirty="0">
                <a:solidFill>
                  <a:srgbClr val="00A3E0"/>
                </a:solidFill>
                <a:latin typeface="Calibri"/>
              </a:rPr>
              <a:t>：类似</a:t>
            </a:r>
            <a:r>
              <a:rPr lang="en-US" altLang="zh-CN" b="1" spc="30" dirty="0">
                <a:solidFill>
                  <a:srgbClr val="00A3E0"/>
                </a:solidFill>
                <a:latin typeface="Calibri"/>
              </a:rPr>
              <a:t>ICA proxy</a:t>
            </a:r>
            <a:endParaRPr lang="en-US" b="1" spc="30" dirty="0">
              <a:solidFill>
                <a:srgbClr val="00A3E0"/>
              </a:solidFill>
              <a:latin typeface="Calibri"/>
            </a:endParaRPr>
          </a:p>
        </p:txBody>
      </p:sp>
      <p:pic>
        <p:nvPicPr>
          <p:cNvPr id="5" name="图片 4"/>
          <p:cNvPicPr>
            <a:picLocks noChangeAspect="1"/>
          </p:cNvPicPr>
          <p:nvPr/>
        </p:nvPicPr>
        <p:blipFill>
          <a:blip r:embed="rId2"/>
          <a:stretch>
            <a:fillRect/>
          </a:stretch>
        </p:blipFill>
        <p:spPr>
          <a:xfrm>
            <a:off x="1926223" y="1907692"/>
            <a:ext cx="8383800" cy="3101630"/>
          </a:xfrm>
          <a:prstGeom prst="rect">
            <a:avLst/>
          </a:prstGeom>
        </p:spPr>
      </p:pic>
    </p:spTree>
    <p:extLst>
      <p:ext uri="{BB962C8B-B14F-4D97-AF65-F5344CB8AC3E}">
        <p14:creationId xmlns:p14="http://schemas.microsoft.com/office/powerpoint/2010/main" val="3580102212"/>
      </p:ext>
    </p:extLst>
  </p:cSld>
  <p:clrMapOvr>
    <a:masterClrMapping/>
  </p:clrMapOvr>
  <p:transition spd="med">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2"/>
          </p:nvPr>
        </p:nvPicPr>
        <p:blipFill>
          <a:blip r:embed="rId2">
            <a:extLst>
              <a:ext uri="{28A0092B-C50C-407E-A947-70E740481C1C}">
                <a14:useLocalDpi xmlns:a14="http://schemas.microsoft.com/office/drawing/2010/main" val="0"/>
              </a:ext>
            </a:extLst>
          </a:blip>
          <a:srcRect l="37813" r="37813"/>
          <a:stretch>
            <a:fillRect/>
          </a:stretch>
        </p:blipFill>
        <p:spPr/>
      </p:pic>
      <p:sp>
        <p:nvSpPr>
          <p:cNvPr id="3" name="Title 2"/>
          <p:cNvSpPr>
            <a:spLocks noGrp="1"/>
          </p:cNvSpPr>
          <p:nvPr>
            <p:ph type="title"/>
          </p:nvPr>
        </p:nvSpPr>
        <p:spPr>
          <a:xfrm>
            <a:off x="457201" y="3026008"/>
            <a:ext cx="5407024" cy="437684"/>
          </a:xfrm>
        </p:spPr>
        <p:txBody>
          <a:bodyPr/>
          <a:lstStyle/>
          <a:p>
            <a:r>
              <a:rPr lang="zh-CN" altLang="en-US" dirty="0" smtClean="0"/>
              <a:t>自定义页面</a:t>
            </a:r>
            <a:endParaRPr lang="en-US" dirty="0"/>
          </a:p>
        </p:txBody>
      </p:sp>
    </p:spTree>
    <p:extLst>
      <p:ext uri="{BB962C8B-B14F-4D97-AF65-F5344CB8AC3E}">
        <p14:creationId xmlns:p14="http://schemas.microsoft.com/office/powerpoint/2010/main" val="39865075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b="1" spc="30" dirty="0">
                <a:solidFill>
                  <a:srgbClr val="00A3E0"/>
                </a:solidFill>
                <a:latin typeface="Calibri"/>
              </a:rPr>
              <a:t>NetScaler</a:t>
            </a:r>
            <a:r>
              <a:rPr lang="en-US" b="1" spc="30" dirty="0">
                <a:solidFill>
                  <a:srgbClr val="00A3E0"/>
                </a:solidFill>
                <a:latin typeface="Calibri"/>
              </a:rPr>
              <a:t> Unified Gateway </a:t>
            </a:r>
            <a:r>
              <a:rPr lang="zh-CN" altLang="en-US" b="1" spc="30" dirty="0" smtClean="0">
                <a:solidFill>
                  <a:srgbClr val="00A3E0"/>
                </a:solidFill>
                <a:latin typeface="Calibri"/>
              </a:rPr>
              <a:t>自定义页面</a:t>
            </a:r>
            <a:endParaRPr lang="en-US" dirty="0"/>
          </a:p>
        </p:txBody>
      </p:sp>
      <p:sp>
        <p:nvSpPr>
          <p:cNvPr id="3" name="灯片编号占位符 2"/>
          <p:cNvSpPr>
            <a:spLocks noGrp="1"/>
          </p:cNvSpPr>
          <p:nvPr>
            <p:ph type="sldNum" sz="quarter" idx="4"/>
          </p:nvPr>
        </p:nvSpPr>
        <p:spPr/>
        <p:txBody>
          <a:bodyPr/>
          <a:lstStyle/>
          <a:p>
            <a:fld id="{113BA7D1-EE9A-0241-B0CB-67F65CFD4A8F}" type="slidenum">
              <a:rPr lang="en-US" kern="0" smtClean="0">
                <a:solidFill>
                  <a:srgbClr val="414141"/>
                </a:solidFill>
              </a:rPr>
              <a:pPr/>
              <a:t>18</a:t>
            </a:fld>
            <a:endParaRPr lang="en-US" kern="0" dirty="0">
              <a:solidFill>
                <a:srgbClr val="414141"/>
              </a:solidFill>
            </a:endParaRPr>
          </a:p>
        </p:txBody>
      </p:sp>
      <p:pic>
        <p:nvPicPr>
          <p:cNvPr id="3074" name="Picture 2" descr="http://i2.wp.com/www.carlstalhood.com/wp-content/uploads/2015/08/815c30804d3721a8dd2d5e097b6010f3.png?w=66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994" y="1519030"/>
            <a:ext cx="6286500" cy="42195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i1.wp.com/www.carlstalhood.com/wp-content/uploads/2015/08/f9b95ae9956e85111b604cff02c4dfb8.png?w=66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9777" y="1943023"/>
            <a:ext cx="6286500" cy="4219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2369843"/>
      </p:ext>
    </p:extLst>
  </p:cSld>
  <p:clrMapOvr>
    <a:masterClrMapping/>
  </p:clrMapOvr>
  <p:transition spd="med">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en-US"/>
          </a:p>
        </p:txBody>
      </p:sp>
      <p:sp>
        <p:nvSpPr>
          <p:cNvPr id="3" name="灯片编号占位符 2"/>
          <p:cNvSpPr>
            <a:spLocks noGrp="1"/>
          </p:cNvSpPr>
          <p:nvPr>
            <p:ph type="sldNum" sz="quarter" idx="4"/>
          </p:nvPr>
        </p:nvSpPr>
        <p:spPr/>
        <p:txBody>
          <a:bodyPr/>
          <a:lstStyle/>
          <a:p>
            <a:fld id="{113BA7D1-EE9A-0241-B0CB-67F65CFD4A8F}" type="slidenum">
              <a:rPr lang="en-US" kern="0" smtClean="0">
                <a:solidFill>
                  <a:srgbClr val="414141"/>
                </a:solidFill>
              </a:rPr>
              <a:pPr/>
              <a:t>19</a:t>
            </a:fld>
            <a:endParaRPr lang="en-US" kern="0" dirty="0">
              <a:solidFill>
                <a:srgbClr val="414141"/>
              </a:solidFill>
            </a:endParaRPr>
          </a:p>
        </p:txBody>
      </p:sp>
      <p:pic>
        <p:nvPicPr>
          <p:cNvPr id="5122" name="Picture 2" descr="http://i2.wp.com/www.carlstalhood.com/wp-content/uploads/2015/08/eccbceecc3a83af7e5a5a35df00fe095.png?w=66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6965" y="432600"/>
            <a:ext cx="6286500" cy="561022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i2.wp.com/www.carlstalhood.com/wp-content/uploads/2015/08/9c5aca6ffe330575024a3b510931d061.png?w=66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462" y="1620423"/>
            <a:ext cx="2381250" cy="2800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6142756"/>
      </p:ext>
    </p:extLst>
  </p:cSld>
  <p:clrMapOvr>
    <a:masterClrMapping/>
  </p:clrMapOvr>
  <p:transition spd="med">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2"/>
          </p:nvPr>
        </p:nvPicPr>
        <p:blipFill>
          <a:blip r:embed="rId2">
            <a:extLst>
              <a:ext uri="{28A0092B-C50C-407E-A947-70E740481C1C}">
                <a14:useLocalDpi xmlns:a14="http://schemas.microsoft.com/office/drawing/2010/main" val="0"/>
              </a:ext>
            </a:extLst>
          </a:blip>
          <a:srcRect l="37813" r="37813"/>
          <a:stretch>
            <a:fillRect/>
          </a:stretch>
        </p:blipFill>
        <p:spPr/>
      </p:pic>
      <p:sp>
        <p:nvSpPr>
          <p:cNvPr id="3" name="Title 2"/>
          <p:cNvSpPr>
            <a:spLocks noGrp="1"/>
          </p:cNvSpPr>
          <p:nvPr>
            <p:ph type="title"/>
          </p:nvPr>
        </p:nvSpPr>
        <p:spPr>
          <a:xfrm>
            <a:off x="457201" y="3026008"/>
            <a:ext cx="5407024" cy="437684"/>
          </a:xfrm>
        </p:spPr>
        <p:txBody>
          <a:bodyPr/>
          <a:lstStyle/>
          <a:p>
            <a:r>
              <a:rPr lang="en-US" altLang="zh-CN" dirty="0" err="1" smtClean="0"/>
              <a:t>Smartcontrol</a:t>
            </a:r>
            <a:endParaRPr lang="en-US" dirty="0"/>
          </a:p>
        </p:txBody>
      </p:sp>
    </p:spTree>
    <p:extLst>
      <p:ext uri="{BB962C8B-B14F-4D97-AF65-F5344CB8AC3E}">
        <p14:creationId xmlns:p14="http://schemas.microsoft.com/office/powerpoint/2010/main" val="37008091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Title 1"/>
          <p:cNvSpPr>
            <a:spLocks noGrp="1"/>
          </p:cNvSpPr>
          <p:nvPr>
            <p:ph type="title"/>
          </p:nvPr>
        </p:nvSpPr>
        <p:spPr>
          <a:xfrm>
            <a:off x="1589" y="-35220"/>
            <a:ext cx="11309783" cy="1007473"/>
          </a:xfrm>
        </p:spPr>
        <p:txBody>
          <a:bodyPr anchor="ctr"/>
          <a:lstStyle/>
          <a:p>
            <a:r>
              <a:rPr lang="en-IN" sz="4400" b="1" dirty="0" err="1">
                <a:solidFill>
                  <a:schemeClr val="tx2"/>
                </a:solidFill>
              </a:rPr>
              <a:t>SmartControl</a:t>
            </a:r>
            <a:endParaRPr lang="en-IN" sz="4400" b="1" dirty="0">
              <a:solidFill>
                <a:schemeClr val="tx2"/>
              </a:solidFill>
            </a:endParaRPr>
          </a:p>
        </p:txBody>
      </p:sp>
      <p:grpSp>
        <p:nvGrpSpPr>
          <p:cNvPr id="26" name="Group 25"/>
          <p:cNvGrpSpPr/>
          <p:nvPr/>
        </p:nvGrpSpPr>
        <p:grpSpPr>
          <a:xfrm>
            <a:off x="9602788" y="1683896"/>
            <a:ext cx="2455926" cy="4050055"/>
            <a:chOff x="8407704" y="913483"/>
            <a:chExt cx="3384498" cy="5200555"/>
          </a:xfrm>
        </p:grpSpPr>
        <p:grpSp>
          <p:nvGrpSpPr>
            <p:cNvPr id="20" name="Group 19"/>
            <p:cNvGrpSpPr/>
            <p:nvPr/>
          </p:nvGrpSpPr>
          <p:grpSpPr>
            <a:xfrm>
              <a:off x="9930531" y="1455015"/>
              <a:ext cx="1861671" cy="4641244"/>
              <a:chOff x="9930531" y="1455015"/>
              <a:chExt cx="1861671" cy="4641244"/>
            </a:xfrm>
          </p:grpSpPr>
          <p:pic>
            <p:nvPicPr>
              <p:cNvPr id="2050" name="Picture 2" descr="http://cdn.ws.citrix.com/wp-content/uploads/2008/03/000_Ica_h32bit_256.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51578" y="1455015"/>
                <a:ext cx="1524164" cy="1524164"/>
              </a:xfrm>
              <a:prstGeom prst="rect">
                <a:avLst/>
              </a:prstGeom>
              <a:noFill/>
              <a:extLst>
                <a:ext uri="{909E8E84-426E-40dd-AFC4-6F175D3DCCD1}">
                  <a14:hiddenFill xmlns:a14="http://schemas.microsoft.com/office/drawing/2010/main" xmlns="">
                    <a:solidFill>
                      <a:srgbClr val="FFFFFF"/>
                    </a:solidFill>
                  </a14:hiddenFill>
                </a:ext>
              </a:extLst>
            </p:spPr>
          </p:pic>
          <p:pic>
            <p:nvPicPr>
              <p:cNvPr id="2052" name="Picture 4" descr="http://www.grendsystem.hu/img/virtualiz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46992" y="3340513"/>
                <a:ext cx="1428750" cy="1428750"/>
              </a:xfrm>
              <a:prstGeom prst="rect">
                <a:avLst/>
              </a:prstGeom>
              <a:noFill/>
              <a:extLst>
                <a:ext uri="{909E8E84-426E-40dd-AFC4-6F175D3DCCD1}">
                  <a14:hiddenFill xmlns:a14="http://schemas.microsoft.com/office/drawing/2010/main" xmlns="">
                    <a:solidFill>
                      <a:srgbClr val="FFFFFF"/>
                    </a:solidFill>
                  </a14:hiddenFill>
                </a:ext>
              </a:extLst>
            </p:spPr>
          </p:pic>
          <p:sp>
            <p:nvSpPr>
              <p:cNvPr id="19" name="TextBox 18"/>
              <p:cNvSpPr txBox="1"/>
              <p:nvPr/>
            </p:nvSpPr>
            <p:spPr>
              <a:xfrm>
                <a:off x="9930531" y="5029200"/>
                <a:ext cx="1861671" cy="1067059"/>
              </a:xfrm>
              <a:prstGeom prst="rect">
                <a:avLst/>
              </a:prstGeom>
              <a:noFill/>
            </p:spPr>
            <p:txBody>
              <a:bodyPr wrap="square" rtlCol="0">
                <a:spAutoFit/>
              </a:bodyPr>
              <a:lstStyle/>
              <a:p>
                <a:pPr algn="ctr" defTabSz="1088291"/>
                <a:r>
                  <a:rPr lang="en-IN" sz="1600" dirty="0">
                    <a:solidFill>
                      <a:srgbClr val="414141">
                        <a:lumMod val="75000"/>
                      </a:srgbClr>
                    </a:solidFill>
                    <a:latin typeface="Arial"/>
                  </a:rPr>
                  <a:t>Citrix Virtualization solution</a:t>
                </a:r>
              </a:p>
            </p:txBody>
          </p:sp>
        </p:grpSp>
        <p:grpSp>
          <p:nvGrpSpPr>
            <p:cNvPr id="25" name="Group 24"/>
            <p:cNvGrpSpPr/>
            <p:nvPr/>
          </p:nvGrpSpPr>
          <p:grpSpPr>
            <a:xfrm>
              <a:off x="8407704" y="913483"/>
              <a:ext cx="1419584" cy="1178055"/>
              <a:chOff x="763179" y="1499583"/>
              <a:chExt cx="1537571" cy="1178055"/>
            </a:xfrm>
          </p:grpSpPr>
          <p:pic>
            <p:nvPicPr>
              <p:cNvPr id="21" name="Picture 20"/>
              <p:cNvPicPr>
                <a:picLocks noChangeAspect="1"/>
              </p:cNvPicPr>
              <p:nvPr/>
            </p:nvPicPr>
            <p:blipFill>
              <a:blip r:embed="rId5"/>
              <a:stretch>
                <a:fillRect/>
              </a:stretch>
            </p:blipFill>
            <p:spPr>
              <a:xfrm>
                <a:off x="881164" y="1499583"/>
                <a:ext cx="1316346" cy="521892"/>
              </a:xfrm>
              <a:prstGeom prst="rect">
                <a:avLst/>
              </a:prstGeom>
            </p:spPr>
          </p:pic>
          <p:sp>
            <p:nvSpPr>
              <p:cNvPr id="24" name="TextBox 23"/>
              <p:cNvSpPr txBox="1"/>
              <p:nvPr/>
            </p:nvSpPr>
            <p:spPr>
              <a:xfrm>
                <a:off x="763179" y="2005786"/>
                <a:ext cx="1537571" cy="671852"/>
              </a:xfrm>
              <a:prstGeom prst="rect">
                <a:avLst/>
              </a:prstGeom>
              <a:noFill/>
            </p:spPr>
            <p:txBody>
              <a:bodyPr wrap="square" rtlCol="0">
                <a:spAutoFit/>
              </a:bodyPr>
              <a:lstStyle/>
              <a:p>
                <a:pPr algn="ctr" defTabSz="1088291"/>
                <a:r>
                  <a:rPr lang="en-IN" sz="1400" dirty="0">
                    <a:solidFill>
                      <a:srgbClr val="414141">
                        <a:lumMod val="75000"/>
                      </a:srgbClr>
                    </a:solidFill>
                    <a:latin typeface="Arial"/>
                  </a:rPr>
                  <a:t>Storefront farm</a:t>
                </a:r>
              </a:p>
            </p:txBody>
          </p:sp>
        </p:grpSp>
        <p:grpSp>
          <p:nvGrpSpPr>
            <p:cNvPr id="49" name="Group 48"/>
            <p:cNvGrpSpPr/>
            <p:nvPr/>
          </p:nvGrpSpPr>
          <p:grpSpPr>
            <a:xfrm>
              <a:off x="8407706" y="2252572"/>
              <a:ext cx="1419584" cy="1178055"/>
              <a:chOff x="763179" y="1499583"/>
              <a:chExt cx="1537571" cy="1178055"/>
            </a:xfrm>
          </p:grpSpPr>
          <p:pic>
            <p:nvPicPr>
              <p:cNvPr id="51" name="Picture 50"/>
              <p:cNvPicPr>
                <a:picLocks noChangeAspect="1"/>
              </p:cNvPicPr>
              <p:nvPr/>
            </p:nvPicPr>
            <p:blipFill>
              <a:blip r:embed="rId5"/>
              <a:stretch>
                <a:fillRect/>
              </a:stretch>
            </p:blipFill>
            <p:spPr>
              <a:xfrm>
                <a:off x="881164" y="1499583"/>
                <a:ext cx="1316346" cy="521892"/>
              </a:xfrm>
              <a:prstGeom prst="rect">
                <a:avLst/>
              </a:prstGeom>
            </p:spPr>
          </p:pic>
          <p:sp>
            <p:nvSpPr>
              <p:cNvPr id="52" name="TextBox 51"/>
              <p:cNvSpPr txBox="1"/>
              <p:nvPr/>
            </p:nvSpPr>
            <p:spPr>
              <a:xfrm>
                <a:off x="763179" y="2005786"/>
                <a:ext cx="1537571" cy="671852"/>
              </a:xfrm>
              <a:prstGeom prst="rect">
                <a:avLst/>
              </a:prstGeom>
              <a:noFill/>
            </p:spPr>
            <p:txBody>
              <a:bodyPr wrap="square" rtlCol="0">
                <a:spAutoFit/>
              </a:bodyPr>
              <a:lstStyle/>
              <a:p>
                <a:pPr algn="ctr" defTabSz="1088291"/>
                <a:r>
                  <a:rPr lang="en-IN" sz="1400" dirty="0">
                    <a:solidFill>
                      <a:srgbClr val="414141">
                        <a:lumMod val="75000"/>
                      </a:srgbClr>
                    </a:solidFill>
                    <a:latin typeface="Arial"/>
                  </a:rPr>
                  <a:t>Storefront farm</a:t>
                </a:r>
              </a:p>
            </p:txBody>
          </p:sp>
        </p:grpSp>
        <p:grpSp>
          <p:nvGrpSpPr>
            <p:cNvPr id="56" name="Group 55"/>
            <p:cNvGrpSpPr/>
            <p:nvPr/>
          </p:nvGrpSpPr>
          <p:grpSpPr>
            <a:xfrm>
              <a:off x="8407707" y="3657779"/>
              <a:ext cx="1419584" cy="1178055"/>
              <a:chOff x="763179" y="1499583"/>
              <a:chExt cx="1537571" cy="1178055"/>
            </a:xfrm>
          </p:grpSpPr>
          <p:pic>
            <p:nvPicPr>
              <p:cNvPr id="57" name="Picture 56"/>
              <p:cNvPicPr>
                <a:picLocks noChangeAspect="1"/>
              </p:cNvPicPr>
              <p:nvPr/>
            </p:nvPicPr>
            <p:blipFill>
              <a:blip r:embed="rId5"/>
              <a:stretch>
                <a:fillRect/>
              </a:stretch>
            </p:blipFill>
            <p:spPr>
              <a:xfrm>
                <a:off x="881164" y="1499583"/>
                <a:ext cx="1316346" cy="521892"/>
              </a:xfrm>
              <a:prstGeom prst="rect">
                <a:avLst/>
              </a:prstGeom>
            </p:spPr>
          </p:pic>
          <p:sp>
            <p:nvSpPr>
              <p:cNvPr id="59" name="TextBox 58"/>
              <p:cNvSpPr txBox="1"/>
              <p:nvPr/>
            </p:nvSpPr>
            <p:spPr>
              <a:xfrm>
                <a:off x="763179" y="2005786"/>
                <a:ext cx="1537571" cy="671852"/>
              </a:xfrm>
              <a:prstGeom prst="rect">
                <a:avLst/>
              </a:prstGeom>
              <a:noFill/>
            </p:spPr>
            <p:txBody>
              <a:bodyPr wrap="square" rtlCol="0">
                <a:spAutoFit/>
              </a:bodyPr>
              <a:lstStyle/>
              <a:p>
                <a:pPr algn="ctr" defTabSz="1088291"/>
                <a:r>
                  <a:rPr lang="en-IN" sz="1400" dirty="0">
                    <a:solidFill>
                      <a:srgbClr val="414141">
                        <a:lumMod val="75000"/>
                      </a:srgbClr>
                    </a:solidFill>
                    <a:latin typeface="Arial"/>
                  </a:rPr>
                  <a:t>Storefront farm</a:t>
                </a:r>
              </a:p>
            </p:txBody>
          </p:sp>
        </p:grpSp>
        <p:grpSp>
          <p:nvGrpSpPr>
            <p:cNvPr id="61" name="Group 60"/>
            <p:cNvGrpSpPr/>
            <p:nvPr/>
          </p:nvGrpSpPr>
          <p:grpSpPr>
            <a:xfrm>
              <a:off x="8407705" y="4935983"/>
              <a:ext cx="1419584" cy="1178055"/>
              <a:chOff x="763179" y="1499583"/>
              <a:chExt cx="1537571" cy="1178055"/>
            </a:xfrm>
          </p:grpSpPr>
          <p:pic>
            <p:nvPicPr>
              <p:cNvPr id="62" name="Picture 61"/>
              <p:cNvPicPr>
                <a:picLocks noChangeAspect="1"/>
              </p:cNvPicPr>
              <p:nvPr/>
            </p:nvPicPr>
            <p:blipFill>
              <a:blip r:embed="rId5"/>
              <a:stretch>
                <a:fillRect/>
              </a:stretch>
            </p:blipFill>
            <p:spPr>
              <a:xfrm>
                <a:off x="881164" y="1499583"/>
                <a:ext cx="1316346" cy="521892"/>
              </a:xfrm>
              <a:prstGeom prst="rect">
                <a:avLst/>
              </a:prstGeom>
            </p:spPr>
          </p:pic>
          <p:sp>
            <p:nvSpPr>
              <p:cNvPr id="63" name="TextBox 62"/>
              <p:cNvSpPr txBox="1"/>
              <p:nvPr/>
            </p:nvSpPr>
            <p:spPr>
              <a:xfrm>
                <a:off x="763179" y="2005786"/>
                <a:ext cx="1537571" cy="671852"/>
              </a:xfrm>
              <a:prstGeom prst="rect">
                <a:avLst/>
              </a:prstGeom>
              <a:noFill/>
            </p:spPr>
            <p:txBody>
              <a:bodyPr wrap="square" rtlCol="0">
                <a:spAutoFit/>
              </a:bodyPr>
              <a:lstStyle/>
              <a:p>
                <a:pPr algn="ctr" defTabSz="1088291"/>
                <a:r>
                  <a:rPr lang="en-IN" sz="1400" dirty="0">
                    <a:solidFill>
                      <a:srgbClr val="414141">
                        <a:lumMod val="75000"/>
                      </a:srgbClr>
                    </a:solidFill>
                    <a:latin typeface="Arial"/>
                  </a:rPr>
                  <a:t>Storefront farm</a:t>
                </a:r>
              </a:p>
            </p:txBody>
          </p:sp>
        </p:grpSp>
      </p:grpSp>
      <p:sp>
        <p:nvSpPr>
          <p:cNvPr id="32" name="Rounded Rectangle 31"/>
          <p:cNvSpPr/>
          <p:nvPr/>
        </p:nvSpPr>
        <p:spPr bwMode="auto">
          <a:xfrm rot="16200000">
            <a:off x="8453049" y="3075408"/>
            <a:ext cx="1810678" cy="338340"/>
          </a:xfrm>
          <a:prstGeom prst="roundRect">
            <a:avLst/>
          </a:prstGeom>
          <a:noFill/>
          <a:ln w="3175" cap="flat" cmpd="sng" algn="ctr">
            <a:solidFill>
              <a:schemeClr val="accent3">
                <a:lumMod val="60000"/>
                <a:lumOff val="40000"/>
              </a:schemeClr>
            </a:solid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r>
              <a:rPr lang="en-IN" sz="2000" dirty="0">
                <a:solidFill>
                  <a:srgbClr val="000000"/>
                </a:solidFill>
                <a:latin typeface="Arial" charset="0"/>
                <a:cs typeface="Arial" charset="0"/>
              </a:rPr>
              <a:t>DC </a:t>
            </a:r>
            <a:r>
              <a:rPr lang="en-IN" sz="2000" dirty="0" err="1">
                <a:solidFill>
                  <a:srgbClr val="000000"/>
                </a:solidFill>
                <a:latin typeface="Arial" charset="0"/>
                <a:cs typeface="Arial" charset="0"/>
              </a:rPr>
              <a:t>Fw</a:t>
            </a:r>
            <a:endParaRPr lang="en-IN" sz="2000" dirty="0">
              <a:solidFill>
                <a:srgbClr val="000000"/>
              </a:solidFill>
              <a:latin typeface="Arial" charset="0"/>
              <a:cs typeface="Arial" charset="0"/>
            </a:endParaRPr>
          </a:p>
        </p:txBody>
      </p:sp>
      <p:cxnSp>
        <p:nvCxnSpPr>
          <p:cNvPr id="34" name="Straight Arrow Connector 33"/>
          <p:cNvCxnSpPr>
            <a:stCxn id="32" idx="3"/>
          </p:cNvCxnSpPr>
          <p:nvPr/>
        </p:nvCxnSpPr>
        <p:spPr bwMode="auto">
          <a:xfrm flipH="1" flipV="1">
            <a:off x="9354884" y="744797"/>
            <a:ext cx="3504" cy="1594443"/>
          </a:xfrm>
          <a:prstGeom prst="straightConnector1">
            <a:avLst/>
          </a:prstGeom>
          <a:noFill/>
          <a:ln w="38100" cap="flat" cmpd="sng" algn="ctr">
            <a:solidFill>
              <a:schemeClr val="accent3">
                <a:lumMod val="60000"/>
                <a:lumOff val="40000"/>
              </a:schemeClr>
            </a:solidFill>
            <a:prstDash val="dashDot"/>
            <a:round/>
            <a:headEnd type="none" w="med" len="med"/>
            <a:tailEnd type="triangle"/>
          </a:ln>
          <a:effectLst/>
        </p:spPr>
      </p:cxnSp>
      <p:cxnSp>
        <p:nvCxnSpPr>
          <p:cNvPr id="64" name="Straight Arrow Connector 63"/>
          <p:cNvCxnSpPr>
            <a:stCxn id="32" idx="1"/>
          </p:cNvCxnSpPr>
          <p:nvPr/>
        </p:nvCxnSpPr>
        <p:spPr bwMode="auto">
          <a:xfrm flipH="1">
            <a:off x="9354884" y="4149917"/>
            <a:ext cx="3504" cy="1882172"/>
          </a:xfrm>
          <a:prstGeom prst="straightConnector1">
            <a:avLst/>
          </a:prstGeom>
          <a:noFill/>
          <a:ln w="38100" cap="flat" cmpd="sng" algn="ctr">
            <a:solidFill>
              <a:schemeClr val="accent3">
                <a:lumMod val="60000"/>
                <a:lumOff val="40000"/>
              </a:schemeClr>
            </a:solidFill>
            <a:prstDash val="dashDot"/>
            <a:round/>
            <a:headEnd type="none" w="med" len="med"/>
            <a:tailEnd type="triangle"/>
          </a:ln>
          <a:effectLst/>
        </p:spPr>
      </p:cxnSp>
      <p:grpSp>
        <p:nvGrpSpPr>
          <p:cNvPr id="2049" name="Group 2048"/>
          <p:cNvGrpSpPr/>
          <p:nvPr/>
        </p:nvGrpSpPr>
        <p:grpSpPr>
          <a:xfrm>
            <a:off x="5601596" y="2966291"/>
            <a:ext cx="1772788" cy="936193"/>
            <a:chOff x="5928849" y="2916853"/>
            <a:chExt cx="1772788" cy="936193"/>
          </a:xfrm>
        </p:grpSpPr>
        <p:pic>
          <p:nvPicPr>
            <p:cNvPr id="71" name="Picture 70"/>
            <p:cNvPicPr>
              <a:picLocks noChangeAspect="1"/>
            </p:cNvPicPr>
            <p:nvPr/>
          </p:nvPicPr>
          <p:blipFill>
            <a:blip r:embed="rId6"/>
            <a:stretch>
              <a:fillRect/>
            </a:stretch>
          </p:blipFill>
          <p:spPr>
            <a:xfrm>
              <a:off x="6105703" y="2916853"/>
              <a:ext cx="1395632" cy="347688"/>
            </a:xfrm>
            <a:prstGeom prst="rect">
              <a:avLst/>
            </a:prstGeom>
          </p:spPr>
        </p:pic>
        <p:sp>
          <p:nvSpPr>
            <p:cNvPr id="72" name="TextBox 71"/>
            <p:cNvSpPr txBox="1"/>
            <p:nvPr/>
          </p:nvSpPr>
          <p:spPr>
            <a:xfrm>
              <a:off x="5928849" y="3268271"/>
              <a:ext cx="1772788" cy="584775"/>
            </a:xfrm>
            <a:prstGeom prst="rect">
              <a:avLst/>
            </a:prstGeom>
            <a:noFill/>
          </p:spPr>
          <p:txBody>
            <a:bodyPr wrap="square" rtlCol="0">
              <a:spAutoFit/>
            </a:bodyPr>
            <a:lstStyle/>
            <a:p>
              <a:pPr algn="ctr" defTabSz="1088291"/>
              <a:r>
                <a:rPr lang="en-IN" sz="1600" dirty="0">
                  <a:solidFill>
                    <a:srgbClr val="000000"/>
                  </a:solidFill>
                  <a:latin typeface="Arial"/>
                </a:rPr>
                <a:t>NetScaler with Unified Gateway</a:t>
              </a:r>
            </a:p>
          </p:txBody>
        </p:sp>
      </p:grpSp>
      <p:sp>
        <p:nvSpPr>
          <p:cNvPr id="74" name="Rounded Rectangle 73"/>
          <p:cNvSpPr/>
          <p:nvPr/>
        </p:nvSpPr>
        <p:spPr bwMode="auto">
          <a:xfrm rot="16200000">
            <a:off x="3960072" y="3051316"/>
            <a:ext cx="1338030" cy="338340"/>
          </a:xfrm>
          <a:prstGeom prst="roundRect">
            <a:avLst/>
          </a:prstGeom>
          <a:noFill/>
          <a:ln w="3175" cap="flat" cmpd="sng" algn="ctr">
            <a:solidFill>
              <a:schemeClr val="accent3">
                <a:lumMod val="60000"/>
                <a:lumOff val="40000"/>
              </a:schemeClr>
            </a:solid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r>
              <a:rPr lang="en-IN" sz="2000" dirty="0">
                <a:solidFill>
                  <a:srgbClr val="000000"/>
                </a:solidFill>
                <a:latin typeface="Arial" charset="0"/>
                <a:cs typeface="Arial" charset="0"/>
              </a:rPr>
              <a:t>DMZ </a:t>
            </a:r>
            <a:r>
              <a:rPr lang="en-IN" sz="2000" dirty="0" err="1">
                <a:solidFill>
                  <a:srgbClr val="000000"/>
                </a:solidFill>
                <a:latin typeface="Arial" charset="0"/>
                <a:cs typeface="Arial" charset="0"/>
              </a:rPr>
              <a:t>Fw</a:t>
            </a:r>
            <a:endParaRPr lang="en-IN" sz="2000" dirty="0">
              <a:solidFill>
                <a:srgbClr val="000000"/>
              </a:solidFill>
              <a:latin typeface="Arial" charset="0"/>
              <a:cs typeface="Arial" charset="0"/>
            </a:endParaRPr>
          </a:p>
        </p:txBody>
      </p:sp>
      <p:cxnSp>
        <p:nvCxnSpPr>
          <p:cNvPr id="75" name="Straight Arrow Connector 74"/>
          <p:cNvCxnSpPr>
            <a:stCxn id="74" idx="3"/>
          </p:cNvCxnSpPr>
          <p:nvPr/>
        </p:nvCxnSpPr>
        <p:spPr bwMode="auto">
          <a:xfrm flipH="1" flipV="1">
            <a:off x="4625583" y="779213"/>
            <a:ext cx="3504" cy="1772258"/>
          </a:xfrm>
          <a:prstGeom prst="straightConnector1">
            <a:avLst/>
          </a:prstGeom>
          <a:noFill/>
          <a:ln w="38100" cap="flat" cmpd="sng" algn="ctr">
            <a:solidFill>
              <a:schemeClr val="accent3">
                <a:lumMod val="60000"/>
                <a:lumOff val="40000"/>
              </a:schemeClr>
            </a:solidFill>
            <a:prstDash val="dashDot"/>
            <a:round/>
            <a:headEnd type="none" w="med" len="med"/>
            <a:tailEnd type="triangle"/>
          </a:ln>
          <a:effectLst/>
        </p:spPr>
      </p:cxnSp>
      <p:cxnSp>
        <p:nvCxnSpPr>
          <p:cNvPr id="76" name="Straight Arrow Connector 75"/>
          <p:cNvCxnSpPr>
            <a:stCxn id="74" idx="1"/>
          </p:cNvCxnSpPr>
          <p:nvPr/>
        </p:nvCxnSpPr>
        <p:spPr bwMode="auto">
          <a:xfrm flipH="1">
            <a:off x="4625583" y="3889501"/>
            <a:ext cx="3504" cy="2177004"/>
          </a:xfrm>
          <a:prstGeom prst="straightConnector1">
            <a:avLst/>
          </a:prstGeom>
          <a:noFill/>
          <a:ln w="38100" cap="flat" cmpd="sng" algn="ctr">
            <a:solidFill>
              <a:schemeClr val="accent3">
                <a:lumMod val="60000"/>
                <a:lumOff val="40000"/>
              </a:schemeClr>
            </a:solidFill>
            <a:prstDash val="dashDot"/>
            <a:round/>
            <a:headEnd type="none" w="med" len="med"/>
            <a:tailEnd type="triangle"/>
          </a:ln>
          <a:effectLst/>
        </p:spPr>
      </p:cxnSp>
      <p:sp>
        <p:nvSpPr>
          <p:cNvPr id="2051" name="Rectangle 2050"/>
          <p:cNvSpPr/>
          <p:nvPr/>
        </p:nvSpPr>
        <p:spPr bwMode="auto">
          <a:xfrm>
            <a:off x="4308118" y="501446"/>
            <a:ext cx="7750597" cy="5899355"/>
          </a:xfrm>
          <a:prstGeom prst="rect">
            <a:avLst/>
          </a:prstGeom>
          <a:noFill/>
          <a:ln w="22225" cap="flat" cmpd="sng" algn="ctr">
            <a:solidFill>
              <a:schemeClr val="accent6">
                <a:lumMod val="60000"/>
                <a:lumOff val="40000"/>
              </a:schemeClr>
            </a:solid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t" anchorCtr="0" forceAA="0" compatLnSpc="1">
            <a:prstTxWarp prst="textNoShape">
              <a:avLst/>
            </a:prstTxWarp>
            <a:normAutofit/>
          </a:bodyPr>
          <a:lstStyle/>
          <a:p>
            <a:pPr algn="ctr" defTabSz="1461590" fontAlgn="base">
              <a:spcBef>
                <a:spcPct val="0"/>
              </a:spcBef>
              <a:spcAft>
                <a:spcPct val="0"/>
              </a:spcAft>
            </a:pPr>
            <a:r>
              <a:rPr lang="en-IN" sz="2100" dirty="0">
                <a:solidFill>
                  <a:srgbClr val="000000"/>
                </a:solidFill>
                <a:latin typeface="Arial" charset="0"/>
                <a:cs typeface="Arial" charset="0"/>
              </a:rPr>
              <a:t>Intranet</a:t>
            </a:r>
          </a:p>
        </p:txBody>
      </p:sp>
      <p:pic>
        <p:nvPicPr>
          <p:cNvPr id="2053" name="Picture 205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46883" y="2726903"/>
            <a:ext cx="930079" cy="1162599"/>
          </a:xfrm>
          <a:prstGeom prst="rect">
            <a:avLst/>
          </a:prstGeom>
        </p:spPr>
      </p:pic>
      <p:cxnSp>
        <p:nvCxnSpPr>
          <p:cNvPr id="2055" name="Straight Arrow Connector 2054"/>
          <p:cNvCxnSpPr/>
          <p:nvPr/>
        </p:nvCxnSpPr>
        <p:spPr bwMode="auto">
          <a:xfrm>
            <a:off x="1918878" y="3232575"/>
            <a:ext cx="3682718" cy="0"/>
          </a:xfrm>
          <a:prstGeom prst="straightConnector1">
            <a:avLst/>
          </a:prstGeom>
          <a:noFill/>
          <a:ln w="38100" cap="flat" cmpd="sng" algn="ctr">
            <a:solidFill>
              <a:schemeClr val="bg1"/>
            </a:solidFill>
            <a:prstDash val="solid"/>
            <a:round/>
            <a:headEnd type="none" w="med" len="med"/>
            <a:tailEnd type="triangle"/>
          </a:ln>
          <a:effectLst/>
        </p:spPr>
      </p:cxnSp>
      <p:pic>
        <p:nvPicPr>
          <p:cNvPr id="89" name="Picture 88" descr="Lock.png"/>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235518" y="2207861"/>
            <a:ext cx="434519" cy="603202"/>
          </a:xfrm>
          <a:prstGeom prst="rect">
            <a:avLst/>
          </a:prstGeom>
        </p:spPr>
      </p:pic>
      <p:grpSp>
        <p:nvGrpSpPr>
          <p:cNvPr id="67" name="Group 66"/>
          <p:cNvGrpSpPr/>
          <p:nvPr/>
        </p:nvGrpSpPr>
        <p:grpSpPr>
          <a:xfrm>
            <a:off x="7198431" y="2000773"/>
            <a:ext cx="1958153" cy="2815740"/>
            <a:chOff x="7196842" y="2000773"/>
            <a:chExt cx="1958153" cy="2815740"/>
          </a:xfrm>
        </p:grpSpPr>
        <p:sp>
          <p:nvSpPr>
            <p:cNvPr id="109" name="Rectangle 108"/>
            <p:cNvSpPr/>
            <p:nvPr/>
          </p:nvSpPr>
          <p:spPr bwMode="auto">
            <a:xfrm>
              <a:off x="7850303" y="2000773"/>
              <a:ext cx="1304692" cy="338466"/>
            </a:xfrm>
            <a:prstGeom prst="rect">
              <a:avLst/>
            </a:prstGeom>
            <a:solidFill>
              <a:schemeClr val="accent6">
                <a:lumMod val="60000"/>
                <a:lumOff val="40000"/>
              </a:schemeClr>
            </a:solidFill>
            <a:ln w="22225" cap="flat" cmpd="sng" algn="ctr">
              <a:solidFill>
                <a:schemeClr val="accent6">
                  <a:lumMod val="60000"/>
                  <a:lumOff val="40000"/>
                </a:schemeClr>
              </a:solid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r>
                <a:rPr lang="en-US" sz="1600" dirty="0">
                  <a:solidFill>
                    <a:srgbClr val="FFFFFF"/>
                  </a:solidFill>
                  <a:latin typeface="Arial" charset="0"/>
                  <a:cs typeface="Arial" charset="0"/>
                </a:rPr>
                <a:t>Full Access</a:t>
              </a:r>
            </a:p>
          </p:txBody>
        </p:sp>
        <p:cxnSp>
          <p:nvCxnSpPr>
            <p:cNvPr id="110" name="Elbow Connector 109"/>
            <p:cNvCxnSpPr>
              <a:endCxn id="109" idx="1"/>
            </p:cNvCxnSpPr>
            <p:nvPr/>
          </p:nvCxnSpPr>
          <p:spPr bwMode="auto">
            <a:xfrm rot="5400000" flipH="1" flipV="1">
              <a:off x="7112699" y="2285538"/>
              <a:ext cx="853135" cy="622073"/>
            </a:xfrm>
            <a:prstGeom prst="bentConnector2">
              <a:avLst/>
            </a:prstGeom>
            <a:noFill/>
            <a:ln w="76200" cap="flat" cmpd="sng" algn="ctr">
              <a:solidFill>
                <a:schemeClr val="accent6">
                  <a:lumMod val="60000"/>
                  <a:lumOff val="40000"/>
                </a:schemeClr>
              </a:solidFill>
              <a:prstDash val="solid"/>
              <a:round/>
              <a:headEnd type="none" w="med" len="med"/>
              <a:tailEnd type="none" w="med" len="med"/>
            </a:ln>
            <a:effectLst/>
          </p:spPr>
        </p:cxnSp>
        <p:sp>
          <p:nvSpPr>
            <p:cNvPr id="114" name="Rectangle 113"/>
            <p:cNvSpPr/>
            <p:nvPr/>
          </p:nvSpPr>
          <p:spPr bwMode="auto">
            <a:xfrm>
              <a:off x="7908464" y="2966291"/>
              <a:ext cx="1188370" cy="1850222"/>
            </a:xfrm>
            <a:prstGeom prst="rect">
              <a:avLst/>
            </a:prstGeom>
            <a:solidFill>
              <a:schemeClr val="accent3">
                <a:lumMod val="60000"/>
                <a:lumOff val="40000"/>
              </a:schemeClr>
            </a:solidFill>
            <a:ln w="22225" cap="flat" cmpd="sng" algn="ctr">
              <a:solidFill>
                <a:schemeClr val="accent3">
                  <a:lumMod val="60000"/>
                  <a:lumOff val="40000"/>
                </a:schemeClr>
              </a:solid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t" anchorCtr="0" forceAA="0" compatLnSpc="1">
              <a:prstTxWarp prst="textNoShape">
                <a:avLst/>
              </a:prstTxWarp>
              <a:noAutofit/>
            </a:bodyPr>
            <a:lstStyle/>
            <a:p>
              <a:pPr algn="ctr" defTabSz="1461590" fontAlgn="base">
                <a:spcBef>
                  <a:spcPct val="0"/>
                </a:spcBef>
                <a:spcAft>
                  <a:spcPct val="0"/>
                </a:spcAft>
              </a:pPr>
              <a:r>
                <a:rPr lang="en-US" sz="1400" u="sng" dirty="0">
                  <a:solidFill>
                    <a:srgbClr val="FFFFFF"/>
                  </a:solidFill>
                  <a:latin typeface="Arial" charset="0"/>
                  <a:cs typeface="Arial" charset="0"/>
                </a:rPr>
                <a:t>Limited:</a:t>
              </a:r>
            </a:p>
          </p:txBody>
        </p:sp>
        <p:sp>
          <p:nvSpPr>
            <p:cNvPr id="116" name="TextBox 115"/>
            <p:cNvSpPr txBox="1"/>
            <p:nvPr/>
          </p:nvSpPr>
          <p:spPr>
            <a:xfrm>
              <a:off x="7926020" y="3355853"/>
              <a:ext cx="1145615" cy="307777"/>
            </a:xfrm>
            <a:prstGeom prst="rect">
              <a:avLst/>
            </a:prstGeom>
            <a:solidFill>
              <a:schemeClr val="accent3">
                <a:lumMod val="60000"/>
                <a:lumOff val="40000"/>
              </a:schemeClr>
            </a:solidFill>
            <a:ln>
              <a:solidFill>
                <a:schemeClr val="accent3">
                  <a:lumMod val="60000"/>
                  <a:lumOff val="40000"/>
                </a:schemeClr>
              </a:solidFill>
            </a:ln>
          </p:spPr>
          <p:txBody>
            <a:bodyPr wrap="square" rtlCol="0">
              <a:spAutoFit/>
            </a:bodyPr>
            <a:lstStyle/>
            <a:p>
              <a:pPr algn="ctr" defTabSz="1088291"/>
              <a:r>
                <a:rPr lang="en-US" sz="1400" dirty="0">
                  <a:solidFill>
                    <a:srgbClr val="FFFFFF"/>
                  </a:solidFill>
                  <a:latin typeface="Arial"/>
                </a:rPr>
                <a:t>Copy/Paste</a:t>
              </a:r>
            </a:p>
          </p:txBody>
        </p:sp>
        <p:sp>
          <p:nvSpPr>
            <p:cNvPr id="118" name="TextBox 117"/>
            <p:cNvSpPr txBox="1"/>
            <p:nvPr/>
          </p:nvSpPr>
          <p:spPr>
            <a:xfrm>
              <a:off x="7880219" y="3791023"/>
              <a:ext cx="1264246" cy="307777"/>
            </a:xfrm>
            <a:prstGeom prst="rect">
              <a:avLst/>
            </a:prstGeom>
            <a:solidFill>
              <a:schemeClr val="accent3">
                <a:lumMod val="60000"/>
                <a:lumOff val="40000"/>
              </a:schemeClr>
            </a:solidFill>
            <a:ln>
              <a:solidFill>
                <a:schemeClr val="accent3">
                  <a:lumMod val="60000"/>
                  <a:lumOff val="40000"/>
                </a:schemeClr>
              </a:solidFill>
            </a:ln>
          </p:spPr>
          <p:txBody>
            <a:bodyPr wrap="square" rtlCol="0">
              <a:spAutoFit/>
            </a:bodyPr>
            <a:lstStyle/>
            <a:p>
              <a:pPr algn="ctr" defTabSz="1088291"/>
              <a:r>
                <a:rPr lang="en-US" sz="1400" dirty="0">
                  <a:solidFill>
                    <a:srgbClr val="FFFFFF"/>
                  </a:solidFill>
                  <a:latin typeface="Arial"/>
                </a:rPr>
                <a:t>Drive Access</a:t>
              </a:r>
            </a:p>
          </p:txBody>
        </p:sp>
        <p:sp>
          <p:nvSpPr>
            <p:cNvPr id="119" name="TextBox 118"/>
            <p:cNvSpPr txBox="1"/>
            <p:nvPr/>
          </p:nvSpPr>
          <p:spPr>
            <a:xfrm>
              <a:off x="7894967" y="4215297"/>
              <a:ext cx="1210296" cy="307777"/>
            </a:xfrm>
            <a:prstGeom prst="rect">
              <a:avLst/>
            </a:prstGeom>
            <a:solidFill>
              <a:schemeClr val="accent3">
                <a:lumMod val="60000"/>
                <a:lumOff val="40000"/>
              </a:schemeClr>
            </a:solidFill>
            <a:ln>
              <a:solidFill>
                <a:schemeClr val="accent3">
                  <a:lumMod val="60000"/>
                  <a:lumOff val="40000"/>
                </a:schemeClr>
              </a:solidFill>
            </a:ln>
          </p:spPr>
          <p:txBody>
            <a:bodyPr wrap="square" rtlCol="0">
              <a:spAutoFit/>
            </a:bodyPr>
            <a:lstStyle/>
            <a:p>
              <a:pPr algn="ctr" defTabSz="1088291"/>
              <a:r>
                <a:rPr lang="en-US" sz="1400" dirty="0">
                  <a:solidFill>
                    <a:srgbClr val="FFFFFF"/>
                  </a:solidFill>
                  <a:latin typeface="Arial"/>
                </a:rPr>
                <a:t>Print Access</a:t>
              </a:r>
            </a:p>
          </p:txBody>
        </p:sp>
        <p:cxnSp>
          <p:nvCxnSpPr>
            <p:cNvPr id="120" name="Straight Connector 119"/>
            <p:cNvCxnSpPr/>
            <p:nvPr/>
          </p:nvCxnSpPr>
          <p:spPr bwMode="auto">
            <a:xfrm>
              <a:off x="7196842" y="3081207"/>
              <a:ext cx="744548" cy="366"/>
            </a:xfrm>
            <a:prstGeom prst="line">
              <a:avLst/>
            </a:prstGeom>
            <a:noFill/>
            <a:ln w="76200" cap="flat" cmpd="sng" algn="ctr">
              <a:solidFill>
                <a:schemeClr val="accent3">
                  <a:lumMod val="60000"/>
                  <a:lumOff val="40000"/>
                </a:schemeClr>
              </a:solidFill>
              <a:prstDash val="solid"/>
              <a:round/>
              <a:headEnd type="none" w="med" len="med"/>
              <a:tailEnd type="none" w="med" len="med"/>
            </a:ln>
            <a:effectLst/>
          </p:spPr>
        </p:cxnSp>
        <p:cxnSp>
          <p:nvCxnSpPr>
            <p:cNvPr id="2066" name="Elbow Connector 2065"/>
            <p:cNvCxnSpPr/>
            <p:nvPr/>
          </p:nvCxnSpPr>
          <p:spPr bwMode="auto">
            <a:xfrm>
              <a:off x="7201990" y="3169630"/>
              <a:ext cx="707725" cy="804778"/>
            </a:xfrm>
            <a:prstGeom prst="bentConnector3">
              <a:avLst/>
            </a:prstGeom>
            <a:noFill/>
            <a:ln w="76200" cap="flat" cmpd="sng" algn="ctr">
              <a:solidFill>
                <a:schemeClr val="accent3">
                  <a:lumMod val="60000"/>
                  <a:lumOff val="40000"/>
                </a:schemeClr>
              </a:solidFill>
              <a:prstDash val="solid"/>
              <a:round/>
              <a:headEnd type="none" w="med" len="med"/>
              <a:tailEnd type="none" w="med" len="med"/>
            </a:ln>
            <a:effectLst/>
          </p:spPr>
        </p:cxnSp>
        <p:cxnSp>
          <p:nvCxnSpPr>
            <p:cNvPr id="133" name="Straight Connector 132"/>
            <p:cNvCxnSpPr/>
            <p:nvPr/>
          </p:nvCxnSpPr>
          <p:spPr bwMode="auto">
            <a:xfrm>
              <a:off x="7436848" y="3241231"/>
              <a:ext cx="0" cy="1093910"/>
            </a:xfrm>
            <a:prstGeom prst="line">
              <a:avLst/>
            </a:prstGeom>
            <a:noFill/>
            <a:ln w="76200" cap="flat" cmpd="sng" algn="ctr">
              <a:solidFill>
                <a:schemeClr val="accent3">
                  <a:lumMod val="60000"/>
                  <a:lumOff val="40000"/>
                </a:schemeClr>
              </a:solidFill>
              <a:prstDash val="solid"/>
              <a:round/>
              <a:headEnd type="none" w="med" len="med"/>
              <a:tailEnd type="none" w="med" len="med"/>
            </a:ln>
            <a:effectLst/>
          </p:spPr>
        </p:cxnSp>
        <p:cxnSp>
          <p:nvCxnSpPr>
            <p:cNvPr id="135" name="Straight Connector 134"/>
            <p:cNvCxnSpPr>
              <a:endCxn id="119" idx="1"/>
            </p:cNvCxnSpPr>
            <p:nvPr/>
          </p:nvCxnSpPr>
          <p:spPr bwMode="auto">
            <a:xfrm>
              <a:off x="7399917" y="4369185"/>
              <a:ext cx="495050" cy="1"/>
            </a:xfrm>
            <a:prstGeom prst="line">
              <a:avLst/>
            </a:prstGeom>
            <a:noFill/>
            <a:ln w="76200" cap="flat" cmpd="sng" algn="ctr">
              <a:solidFill>
                <a:schemeClr val="accent3">
                  <a:lumMod val="60000"/>
                  <a:lumOff val="40000"/>
                </a:schemeClr>
              </a:solidFill>
              <a:prstDash val="solid"/>
              <a:round/>
              <a:headEnd type="none" w="med" len="med"/>
              <a:tailEnd type="none" w="med" len="med"/>
            </a:ln>
            <a:effectLst/>
          </p:spPr>
        </p:cxnSp>
      </p:grpSp>
      <p:sp>
        <p:nvSpPr>
          <p:cNvPr id="143" name="TextBox 142"/>
          <p:cNvSpPr txBox="1"/>
          <p:nvPr/>
        </p:nvSpPr>
        <p:spPr>
          <a:xfrm>
            <a:off x="7253936" y="1127730"/>
            <a:ext cx="2466556" cy="769441"/>
          </a:xfrm>
          <a:prstGeom prst="rect">
            <a:avLst/>
          </a:prstGeom>
          <a:noFill/>
        </p:spPr>
        <p:txBody>
          <a:bodyPr wrap="square" rtlCol="0">
            <a:spAutoFit/>
          </a:bodyPr>
          <a:lstStyle/>
          <a:p>
            <a:pPr algn="ctr" defTabSz="1088291"/>
            <a:r>
              <a:rPr lang="en-US" sz="2200" dirty="0">
                <a:solidFill>
                  <a:srgbClr val="00A1E0"/>
                </a:solidFill>
                <a:latin typeface="Arial"/>
              </a:rPr>
              <a:t>Compliant</a:t>
            </a:r>
            <a:br>
              <a:rPr lang="en-US" sz="2200" dirty="0">
                <a:solidFill>
                  <a:srgbClr val="00A1E0"/>
                </a:solidFill>
                <a:latin typeface="Arial"/>
              </a:rPr>
            </a:br>
            <a:r>
              <a:rPr lang="en-US" sz="2200" dirty="0">
                <a:solidFill>
                  <a:srgbClr val="000000"/>
                </a:solidFill>
                <a:latin typeface="Arial"/>
              </a:rPr>
              <a:t>ICA Traffic</a:t>
            </a:r>
          </a:p>
        </p:txBody>
      </p:sp>
    </p:spTree>
    <p:extLst>
      <p:ext uri="{BB962C8B-B14F-4D97-AF65-F5344CB8AC3E}">
        <p14:creationId xmlns:p14="http://schemas.microsoft.com/office/powerpoint/2010/main" val="211841983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055"/>
                                        </p:tgtEl>
                                        <p:attrNameLst>
                                          <p:attrName>style.visibility</p:attrName>
                                        </p:attrNameLst>
                                      </p:cBhvr>
                                      <p:to>
                                        <p:strVal val="visible"/>
                                      </p:to>
                                    </p:set>
                                    <p:animEffect transition="in" filter="wipe(left)">
                                      <p:cBhvr>
                                        <p:cTn id="7" dur="500"/>
                                        <p:tgtEl>
                                          <p:spTgt spid="2055"/>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89"/>
                                        </p:tgtEl>
                                        <p:attrNameLst>
                                          <p:attrName>style.visibility</p:attrName>
                                        </p:attrNameLst>
                                      </p:cBhvr>
                                      <p:to>
                                        <p:strVal val="visible"/>
                                      </p:to>
                                    </p:set>
                                    <p:anim calcmode="lin" valueType="num">
                                      <p:cBhvr>
                                        <p:cTn id="12" dur="500" fill="hold"/>
                                        <p:tgtEl>
                                          <p:spTgt spid="89"/>
                                        </p:tgtEl>
                                        <p:attrNameLst>
                                          <p:attrName>ppt_w</p:attrName>
                                        </p:attrNameLst>
                                      </p:cBhvr>
                                      <p:tavLst>
                                        <p:tav tm="0">
                                          <p:val>
                                            <p:fltVal val="0"/>
                                          </p:val>
                                        </p:tav>
                                        <p:tav tm="100000">
                                          <p:val>
                                            <p:strVal val="#ppt_w"/>
                                          </p:val>
                                        </p:tav>
                                      </p:tavLst>
                                    </p:anim>
                                    <p:anim calcmode="lin" valueType="num">
                                      <p:cBhvr>
                                        <p:cTn id="13" dur="500" fill="hold"/>
                                        <p:tgtEl>
                                          <p:spTgt spid="89"/>
                                        </p:tgtEl>
                                        <p:attrNameLst>
                                          <p:attrName>ppt_h</p:attrName>
                                        </p:attrNameLst>
                                      </p:cBhvr>
                                      <p:tavLst>
                                        <p:tav tm="0">
                                          <p:val>
                                            <p:fltVal val="0"/>
                                          </p:val>
                                        </p:tav>
                                        <p:tav tm="100000">
                                          <p:val>
                                            <p:strVal val="#ppt_h"/>
                                          </p:val>
                                        </p:tav>
                                      </p:tavLst>
                                    </p:anim>
                                    <p:animEffect transition="in" filter="fade">
                                      <p:cBhvr>
                                        <p:cTn id="14" dur="500"/>
                                        <p:tgtEl>
                                          <p:spTgt spid="89"/>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en-US"/>
          </a:p>
        </p:txBody>
      </p:sp>
      <p:sp>
        <p:nvSpPr>
          <p:cNvPr id="3" name="灯片编号占位符 2"/>
          <p:cNvSpPr>
            <a:spLocks noGrp="1"/>
          </p:cNvSpPr>
          <p:nvPr>
            <p:ph type="sldNum" sz="quarter" idx="4"/>
          </p:nvPr>
        </p:nvSpPr>
        <p:spPr/>
        <p:txBody>
          <a:bodyPr/>
          <a:lstStyle/>
          <a:p>
            <a:fld id="{113BA7D1-EE9A-0241-B0CB-67F65CFD4A8F}" type="slidenum">
              <a:rPr lang="en-US" kern="0" smtClean="0">
                <a:solidFill>
                  <a:srgbClr val="414141"/>
                </a:solidFill>
              </a:rPr>
              <a:pPr/>
              <a:t>22</a:t>
            </a:fld>
            <a:endParaRPr lang="en-US" kern="0" dirty="0">
              <a:solidFill>
                <a:srgbClr val="414141"/>
              </a:solidFill>
            </a:endParaRPr>
          </a:p>
        </p:txBody>
      </p:sp>
      <p:pic>
        <p:nvPicPr>
          <p:cNvPr id="4100" name="Picture 4" descr="http://i0.wp.com/www.carlstalhood.com/wp-content/uploads/2016/02/aeb270f9c61490c80e70dbff4cd690d8.png?w=66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5376" y="2096841"/>
            <a:ext cx="6286500" cy="3457576"/>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i1.wp.com/www.carlstalhood.com/wp-content/uploads/2016/02/59754959d1360495bd0898dbd1f4cee8.png?w=66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290" y="753816"/>
            <a:ext cx="2381250" cy="4800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0947917"/>
      </p:ext>
    </p:extLst>
  </p:cSld>
  <p:clrMapOvr>
    <a:masterClrMapping/>
  </p:clrMapOvr>
  <p:transition spd="med">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2"/>
          </p:nvPr>
        </p:nvPicPr>
        <p:blipFill>
          <a:blip r:embed="rId2">
            <a:extLst>
              <a:ext uri="{28A0092B-C50C-407E-A947-70E740481C1C}">
                <a14:useLocalDpi xmlns:a14="http://schemas.microsoft.com/office/drawing/2010/main" val="0"/>
              </a:ext>
            </a:extLst>
          </a:blip>
          <a:srcRect l="37813" r="37813"/>
          <a:stretch>
            <a:fillRect/>
          </a:stretch>
        </p:blipFill>
        <p:spPr/>
      </p:pic>
      <p:sp>
        <p:nvSpPr>
          <p:cNvPr id="3" name="Title 2"/>
          <p:cNvSpPr>
            <a:spLocks noGrp="1"/>
          </p:cNvSpPr>
          <p:nvPr>
            <p:ph type="title"/>
          </p:nvPr>
        </p:nvSpPr>
        <p:spPr>
          <a:xfrm>
            <a:off x="457201" y="3026008"/>
            <a:ext cx="5407024" cy="437684"/>
          </a:xfrm>
        </p:spPr>
        <p:txBody>
          <a:bodyPr/>
          <a:lstStyle/>
          <a:p>
            <a:r>
              <a:rPr lang="zh-CN" altLang="en-US" dirty="0" smtClean="0"/>
              <a:t>多因素认证</a:t>
            </a:r>
            <a:endParaRPr lang="en-US" dirty="0"/>
          </a:p>
        </p:txBody>
      </p:sp>
    </p:spTree>
    <p:extLst>
      <p:ext uri="{BB962C8B-B14F-4D97-AF65-F5344CB8AC3E}">
        <p14:creationId xmlns:p14="http://schemas.microsoft.com/office/powerpoint/2010/main" val="423006059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zh-CN" altLang="en-US" sz="3200" b="1" spc="30" dirty="0">
                <a:solidFill>
                  <a:srgbClr val="00A3E0"/>
                </a:solidFill>
                <a:latin typeface="Calibri"/>
                <a:ea typeface="+mn-ea"/>
                <a:cs typeface="+mn-cs"/>
              </a:rPr>
              <a:t>传统模型</a:t>
            </a:r>
            <a:endParaRPr lang="en-US" sz="3200" b="1" spc="30" dirty="0">
              <a:solidFill>
                <a:srgbClr val="00A3E0"/>
              </a:solidFill>
              <a:latin typeface="Calibri"/>
              <a:ea typeface="+mn-ea"/>
              <a:cs typeface="+mn-cs"/>
            </a:endParaRPr>
          </a:p>
        </p:txBody>
      </p:sp>
      <p:sp>
        <p:nvSpPr>
          <p:cNvPr id="3" name="Content Placeholder 2"/>
          <p:cNvSpPr txBox="1">
            <a:spLocks/>
          </p:cNvSpPr>
          <p:nvPr/>
        </p:nvSpPr>
        <p:spPr>
          <a:xfrm>
            <a:off x="449264" y="1767321"/>
            <a:ext cx="10498245" cy="2878494"/>
          </a:xfrm>
          <a:prstGeom prst="rect">
            <a:avLst/>
          </a:prstGeom>
        </p:spPr>
        <p:txBody>
          <a:bodyPr/>
          <a:lstStyle>
            <a:lvl1pPr marL="227013" indent="-227013" algn="l" defTabSz="1088291" rtl="0" eaLnBrk="1" latinLnBrk="0" hangingPunct="1">
              <a:lnSpc>
                <a:spcPct val="100000"/>
              </a:lnSpc>
              <a:spcBef>
                <a:spcPts val="1800"/>
              </a:spcBef>
              <a:spcAft>
                <a:spcPts val="0"/>
              </a:spcAft>
              <a:buClrTx/>
              <a:buFont typeface="Arial"/>
              <a:buChar char="•"/>
              <a:tabLst/>
              <a:defRPr lang="en-US" sz="2400" kern="1200" baseline="0" dirty="0" smtClean="0">
                <a:solidFill>
                  <a:schemeClr val="bg2"/>
                </a:solidFill>
                <a:latin typeface="+mn-lt"/>
                <a:ea typeface="+mn-ea"/>
                <a:cs typeface="+mn-cs"/>
              </a:defRPr>
            </a:lvl1pPr>
            <a:lvl2pPr marL="458788" indent="-228600" algn="l" defTabSz="1088291" rtl="0" eaLnBrk="1" latinLnBrk="0" hangingPunct="1">
              <a:lnSpc>
                <a:spcPct val="100000"/>
              </a:lnSpc>
              <a:spcBef>
                <a:spcPts val="300"/>
              </a:spcBef>
              <a:buClrTx/>
              <a:buSzPct val="100000"/>
              <a:buFont typeface="Lucida Grande"/>
              <a:buChar char="–"/>
              <a:tabLst/>
              <a:defRPr lang="en-US" sz="2000" kern="1200" baseline="0" dirty="0" smtClean="0">
                <a:solidFill>
                  <a:schemeClr val="bg2"/>
                </a:solidFill>
                <a:latin typeface="+mn-lt"/>
                <a:ea typeface="+mn-ea"/>
                <a:cs typeface="+mn-cs"/>
              </a:defRPr>
            </a:lvl2pPr>
            <a:lvl3pPr marL="688975" indent="-230188" algn="l" defTabSz="1088291" rtl="0" eaLnBrk="1" latinLnBrk="0" hangingPunct="1">
              <a:lnSpc>
                <a:spcPct val="100000"/>
              </a:lnSpc>
              <a:spcBef>
                <a:spcPts val="300"/>
              </a:spcBef>
              <a:buClrTx/>
              <a:buFont typeface="Lucida Grande"/>
              <a:buChar char="–"/>
              <a:tabLst/>
              <a:defRPr lang="en-US" sz="1800" kern="1200" dirty="0" smtClean="0">
                <a:solidFill>
                  <a:schemeClr val="bg2"/>
                </a:solidFill>
                <a:latin typeface="+mn-lt"/>
                <a:ea typeface="+mn-ea"/>
                <a:cs typeface="+mn-cs"/>
              </a:defRPr>
            </a:lvl3pPr>
            <a:lvl4pPr marL="919163" indent="-230188" algn="l" defTabSz="1088291" rtl="0" eaLnBrk="1" latinLnBrk="0" hangingPunct="1">
              <a:lnSpc>
                <a:spcPct val="100000"/>
              </a:lnSpc>
              <a:spcBef>
                <a:spcPts val="300"/>
              </a:spcBef>
              <a:buClrTx/>
              <a:buFont typeface="Lucida Grande"/>
              <a:buChar char="–"/>
              <a:tabLst/>
              <a:defRPr lang="en-US" sz="1600" kern="1200" baseline="0" dirty="0" smtClean="0">
                <a:solidFill>
                  <a:schemeClr val="bg2"/>
                </a:solidFill>
                <a:latin typeface="+mn-lt"/>
                <a:ea typeface="+mn-ea"/>
                <a:cs typeface="+mn-cs"/>
              </a:defRPr>
            </a:lvl4pPr>
            <a:lvl5pPr marL="1147763" indent="-228600" algn="l" defTabSz="1088291" rtl="0" eaLnBrk="1" latinLnBrk="0" hangingPunct="1">
              <a:lnSpc>
                <a:spcPct val="100000"/>
              </a:lnSpc>
              <a:spcBef>
                <a:spcPts val="300"/>
              </a:spcBef>
              <a:buClrTx/>
              <a:buFont typeface="Lucida Grande"/>
              <a:buChar char="–"/>
              <a:tabLst/>
              <a:defRPr lang="en-US" sz="1600" kern="1200" baseline="0" dirty="0">
                <a:solidFill>
                  <a:schemeClr val="bg2"/>
                </a:solidFill>
                <a:latin typeface="+mn-lt"/>
                <a:ea typeface="+mn-ea"/>
                <a:cs typeface="+mn-cs"/>
              </a:defRPr>
            </a:lvl5pPr>
            <a:lvl6pPr marL="911225" indent="-231775" algn="l" defTabSz="1088291" rtl="0" eaLnBrk="1" latinLnBrk="0" hangingPunct="1">
              <a:spcBef>
                <a:spcPct val="20000"/>
              </a:spcBef>
              <a:buClr>
                <a:schemeClr val="bg1"/>
              </a:buClr>
              <a:buFont typeface="Arial"/>
              <a:buChar char="•"/>
              <a:defRPr sz="1400" kern="1200" baseline="0">
                <a:solidFill>
                  <a:schemeClr val="bg1"/>
                </a:solidFill>
                <a:latin typeface="+mn-lt"/>
                <a:ea typeface="+mn-ea"/>
                <a:cs typeface="+mn-cs"/>
              </a:defRPr>
            </a:lvl6pPr>
            <a:lvl7pPr marL="1141413" indent="-230188" algn="l" defTabSz="1088291" rtl="0" eaLnBrk="1" latinLnBrk="0" hangingPunct="1">
              <a:spcBef>
                <a:spcPct val="20000"/>
              </a:spcBef>
              <a:buClr>
                <a:schemeClr val="bg1"/>
              </a:buClr>
              <a:buFont typeface="Arial"/>
              <a:buChar char="•"/>
              <a:defRPr sz="1200" kern="1200" baseline="0">
                <a:solidFill>
                  <a:srgbClr val="000000"/>
                </a:solidFill>
                <a:latin typeface="+mn-lt"/>
                <a:ea typeface="+mn-ea"/>
                <a:cs typeface="+mn-cs"/>
              </a:defRPr>
            </a:lvl7pPr>
            <a:lvl8pPr marL="4081089" indent="-272073" algn="l" defTabSz="1088291"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5235" indent="-272073" algn="l" defTabSz="1088291"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marL="342900" marR="0" lvl="0" indent="-342900" algn="l" defTabSz="1088291" rtl="0" eaLnBrk="1" fontAlgn="auto" latinLnBrk="0" hangingPunct="1">
              <a:lnSpc>
                <a:spcPct val="100000"/>
              </a:lnSpc>
              <a:spcBef>
                <a:spcPts val="1800"/>
              </a:spcBef>
              <a:spcAft>
                <a:spcPts val="0"/>
              </a:spcAft>
              <a:buClrTx/>
              <a:buSzTx/>
              <a:buFont typeface="Arial"/>
              <a:buChar char="•"/>
              <a:tabLst/>
              <a:defRPr/>
            </a:pPr>
            <a:r>
              <a:rPr kumimoji="0" lang="zh-CN" altLang="en-US" sz="2400" b="0" i="0" u="none" strike="noStrike" kern="1200" cap="none" spc="0" normalizeH="0" baseline="0" noProof="0" dirty="0" smtClean="0">
                <a:ln>
                  <a:noFill/>
                </a:ln>
                <a:solidFill>
                  <a:prstClr val="black"/>
                </a:solidFill>
                <a:effectLst/>
                <a:uLnTx/>
                <a:uFillTx/>
                <a:latin typeface="Calibri"/>
                <a:ea typeface="+mn-ea"/>
                <a:cs typeface="+mn-cs"/>
              </a:rPr>
              <a:t>所有用户使用同样认证流程，不同的需要再建不同的入口</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1088291" rtl="0" eaLnBrk="1" fontAlgn="auto" latinLnBrk="0" hangingPunct="1">
              <a:lnSpc>
                <a:spcPct val="100000"/>
              </a:lnSpc>
              <a:spcBef>
                <a:spcPts val="1800"/>
              </a:spcBef>
              <a:spcAft>
                <a:spcPts val="0"/>
              </a:spcAft>
              <a:buClrTx/>
              <a:buSzTx/>
              <a:buFont typeface="Arial"/>
              <a:buChar char="•"/>
              <a:tabLst/>
              <a:defRPr/>
            </a:pPr>
            <a:r>
              <a:rPr kumimoji="0" lang="zh-CN" altLang="en-US" sz="2400" b="0" i="0" u="none" strike="noStrike" kern="1200" cap="none" spc="0" normalizeH="0" baseline="0" noProof="0" dirty="0" smtClean="0">
                <a:ln>
                  <a:noFill/>
                </a:ln>
                <a:solidFill>
                  <a:prstClr val="black"/>
                </a:solidFill>
                <a:effectLst/>
                <a:uLnTx/>
                <a:uFillTx/>
                <a:latin typeface="Calibri"/>
                <a:ea typeface="+mn-ea"/>
                <a:cs typeface="+mn-cs"/>
              </a:rPr>
              <a:t>最多双因素认证</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1088291" rtl="0" eaLnBrk="1" fontAlgn="auto" latinLnBrk="0" hangingPunct="1">
              <a:lnSpc>
                <a:spcPct val="100000"/>
              </a:lnSpc>
              <a:spcBef>
                <a:spcPts val="1800"/>
              </a:spcBef>
              <a:spcAft>
                <a:spcPts val="0"/>
              </a:spcAft>
              <a:buClrTx/>
              <a:buSzTx/>
              <a:buFont typeface="Arial"/>
              <a:buChar char="•"/>
              <a:tabLst/>
              <a:defRPr/>
            </a:pPr>
            <a:r>
              <a:rPr kumimoji="0" lang="zh-CN" altLang="en-US" sz="2400" b="0" i="0" u="none" strike="noStrike" kern="1200" cap="none" spc="0" normalizeH="0" baseline="0" noProof="0" dirty="0" smtClean="0">
                <a:ln>
                  <a:noFill/>
                </a:ln>
                <a:solidFill>
                  <a:prstClr val="black"/>
                </a:solidFill>
                <a:effectLst/>
                <a:uLnTx/>
                <a:uFillTx/>
                <a:latin typeface="Calibri"/>
                <a:ea typeface="+mn-ea"/>
                <a:cs typeface="+mn-cs"/>
              </a:rPr>
              <a:t>认证因子没有适应能力</a:t>
            </a:r>
            <a:r>
              <a:rPr kumimoji="0" lang="en-US" sz="2400" b="0" i="0" u="none" strike="noStrike" kern="1200" cap="none" spc="0" normalizeH="0" baseline="0" noProof="0" dirty="0" smtClean="0">
                <a:ln>
                  <a:noFill/>
                </a:ln>
                <a:solidFill>
                  <a:prstClr val="black"/>
                </a:solidFill>
                <a:effectLst/>
                <a:uLnTx/>
                <a:uFillTx/>
                <a:latin typeface="Calibri"/>
                <a:ea typeface="+mn-ea"/>
                <a:cs typeface="+mn-cs"/>
              </a:rPr>
              <a:t> </a:t>
            </a:r>
            <a:r>
              <a:rPr kumimoji="0" lang="en-US" sz="2400" b="0" i="0" u="none" strike="noStrike" kern="1200" cap="none" spc="0" normalizeH="0" baseline="0" noProof="0" dirty="0">
                <a:ln>
                  <a:noFill/>
                </a:ln>
                <a:solidFill>
                  <a:prstClr val="black"/>
                </a:solidFill>
                <a:effectLst/>
                <a:uLnTx/>
                <a:uFillTx/>
                <a:latin typeface="Calibri"/>
                <a:ea typeface="+mn-ea"/>
                <a:cs typeface="+mn-cs"/>
              </a:rPr>
              <a:t>-  </a:t>
            </a:r>
            <a:r>
              <a:rPr kumimoji="0" lang="zh-CN" altLang="en-US" sz="2400" b="0" i="0" u="none" strike="noStrike" kern="1200" cap="none" spc="0" normalizeH="0" baseline="0" noProof="0" dirty="0" smtClean="0">
                <a:ln>
                  <a:noFill/>
                </a:ln>
                <a:solidFill>
                  <a:prstClr val="black"/>
                </a:solidFill>
                <a:effectLst/>
                <a:uLnTx/>
                <a:uFillTx/>
                <a:latin typeface="Calibri"/>
                <a:ea typeface="+mn-ea"/>
                <a:cs typeface="+mn-cs"/>
              </a:rPr>
              <a:t>不能从初始识别用户组</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1088291" rtl="0" eaLnBrk="1" fontAlgn="auto" latinLnBrk="0" hangingPunct="1">
              <a:lnSpc>
                <a:spcPct val="100000"/>
              </a:lnSpc>
              <a:spcBef>
                <a:spcPts val="1800"/>
              </a:spcBef>
              <a:spcAft>
                <a:spcPts val="0"/>
              </a:spcAft>
              <a:buClrTx/>
              <a:buSzTx/>
              <a:buFont typeface="Arial"/>
              <a:buChar char="•"/>
              <a:tabLst/>
              <a:defRPr/>
            </a:pPr>
            <a:r>
              <a:rPr kumimoji="0" lang="zh-CN" altLang="en-US" sz="2400" b="0" i="0" u="none" strike="noStrike" kern="1200" cap="none" spc="0" normalizeH="0" baseline="0" noProof="0" dirty="0" smtClean="0">
                <a:ln>
                  <a:noFill/>
                </a:ln>
                <a:solidFill>
                  <a:prstClr val="black"/>
                </a:solidFill>
                <a:effectLst/>
                <a:uLnTx/>
                <a:uFillTx/>
                <a:latin typeface="Calibri"/>
                <a:ea typeface="+mn-ea"/>
                <a:cs typeface="+mn-cs"/>
              </a:rPr>
              <a:t>一些认证因子只能作为</a:t>
            </a:r>
            <a:r>
              <a:rPr kumimoji="0" lang="en-US" sz="2400" b="0" i="0" u="none" strike="noStrike" kern="1200" cap="none" spc="0" normalizeH="0" baseline="0" noProof="0" dirty="0" smtClean="0">
                <a:ln>
                  <a:noFill/>
                </a:ln>
                <a:solidFill>
                  <a:prstClr val="black"/>
                </a:solidFill>
                <a:effectLst/>
                <a:uLnTx/>
                <a:uFillTx/>
                <a:latin typeface="Calibri"/>
                <a:ea typeface="+mn-ea"/>
                <a:cs typeface="+mn-cs"/>
              </a:rPr>
              <a:t> primary</a:t>
            </a:r>
            <a:r>
              <a:rPr kumimoji="0" lang="zh-CN" altLang="en-US" sz="2400" b="0" i="0" u="none" strike="noStrike" kern="1200" cap="none" spc="0" normalizeH="0" baseline="0" noProof="0" dirty="0" smtClean="0">
                <a:ln>
                  <a:noFill/>
                </a:ln>
                <a:solidFill>
                  <a:prstClr val="black"/>
                </a:solidFill>
                <a:effectLst/>
                <a:uLnTx/>
                <a:uFillTx/>
                <a:latin typeface="Calibri"/>
                <a:ea typeface="+mn-ea"/>
                <a:cs typeface="+mn-cs"/>
              </a:rPr>
              <a:t>认证</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58984" y="3636372"/>
            <a:ext cx="457873" cy="743233"/>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25089" y="3755035"/>
            <a:ext cx="1185375" cy="503807"/>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19617" y="4146430"/>
            <a:ext cx="972985" cy="584815"/>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11979" y="2558048"/>
            <a:ext cx="827417" cy="615913"/>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61135" y="4103124"/>
            <a:ext cx="827417" cy="615913"/>
          </a:xfrm>
          <a:prstGeom prst="rect">
            <a:avLst/>
          </a:prstGeom>
        </p:spPr>
      </p:pic>
      <p:cxnSp>
        <p:nvCxnSpPr>
          <p:cNvPr id="9" name="Straight Arrow Connector 8"/>
          <p:cNvCxnSpPr>
            <a:stCxn id="6" idx="3"/>
            <a:endCxn id="8" idx="1"/>
          </p:cNvCxnSpPr>
          <p:nvPr/>
        </p:nvCxnSpPr>
        <p:spPr>
          <a:xfrm flipV="1">
            <a:off x="9992602" y="4411081"/>
            <a:ext cx="668533" cy="27757"/>
          </a:xfrm>
          <a:prstGeom prst="straightConnector1">
            <a:avLst/>
          </a:prstGeom>
          <a:ln w="4762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endCxn id="7" idx="1"/>
          </p:cNvCxnSpPr>
          <p:nvPr/>
        </p:nvCxnSpPr>
        <p:spPr>
          <a:xfrm flipV="1">
            <a:off x="8110464" y="2866005"/>
            <a:ext cx="801514" cy="1027199"/>
          </a:xfrm>
          <a:prstGeom prst="straightConnector1">
            <a:avLst/>
          </a:prstGeom>
          <a:ln w="4762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rot="1393545">
            <a:off x="8101735" y="4221581"/>
            <a:ext cx="675185" cy="461665"/>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EEECE1"/>
                </a:solidFill>
                <a:effectLst/>
                <a:uLnTx/>
                <a:uFillTx/>
                <a:latin typeface="Calibri"/>
                <a:ea typeface="+mn-ea"/>
                <a:cs typeface="+mn-cs"/>
              </a:rPr>
              <a:t>Bob</a:t>
            </a:r>
          </a:p>
        </p:txBody>
      </p:sp>
      <p:cxnSp>
        <p:nvCxnSpPr>
          <p:cNvPr id="12" name="Straight Arrow Connector 11"/>
          <p:cNvCxnSpPr/>
          <p:nvPr/>
        </p:nvCxnSpPr>
        <p:spPr>
          <a:xfrm>
            <a:off x="8110464" y="4019817"/>
            <a:ext cx="909152" cy="419020"/>
          </a:xfrm>
          <a:prstGeom prst="straightConnector1">
            <a:avLst/>
          </a:prstGeom>
          <a:ln w="4762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rot="18621907">
            <a:off x="7984984" y="2938564"/>
            <a:ext cx="718466" cy="461665"/>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EEECE1"/>
                </a:solidFill>
                <a:effectLst/>
                <a:uLnTx/>
                <a:uFillTx/>
                <a:latin typeface="Calibri"/>
                <a:ea typeface="+mn-ea"/>
                <a:cs typeface="+mn-cs"/>
              </a:rPr>
              <a:t>Sam</a:t>
            </a:r>
          </a:p>
        </p:txBody>
      </p:sp>
      <p:cxnSp>
        <p:nvCxnSpPr>
          <p:cNvPr id="14" name="Straight Connector 13"/>
          <p:cNvCxnSpPr/>
          <p:nvPr/>
        </p:nvCxnSpPr>
        <p:spPr bwMode="auto">
          <a:xfrm>
            <a:off x="6050035" y="2528628"/>
            <a:ext cx="5736557" cy="2168506"/>
          </a:xfrm>
          <a:prstGeom prst="line">
            <a:avLst/>
          </a:prstGeom>
          <a:noFill/>
          <a:ln w="38100" cap="flat" cmpd="sng" algn="ctr">
            <a:solidFill>
              <a:srgbClr val="FF0000"/>
            </a:solidFill>
            <a:prstDash val="solid"/>
            <a:round/>
            <a:headEnd type="none" w="med" len="med"/>
            <a:tailEnd type="none" w="med" len="med"/>
          </a:ln>
          <a:effectLst/>
        </p:spPr>
      </p:cxnSp>
      <p:cxnSp>
        <p:nvCxnSpPr>
          <p:cNvPr id="18" name="Straight Connector 17"/>
          <p:cNvCxnSpPr/>
          <p:nvPr/>
        </p:nvCxnSpPr>
        <p:spPr bwMode="auto">
          <a:xfrm flipV="1">
            <a:off x="6092813" y="2708456"/>
            <a:ext cx="5693778" cy="2010581"/>
          </a:xfrm>
          <a:prstGeom prst="line">
            <a:avLst/>
          </a:prstGeom>
          <a:noFill/>
          <a:ln w="38100" cap="flat" cmpd="sng" algn="ctr">
            <a:solidFill>
              <a:srgbClr val="FF0000"/>
            </a:solidFill>
            <a:prstDash val="solid"/>
            <a:round/>
            <a:headEnd type="none" w="med" len="med"/>
            <a:tailEnd type="none" w="med" len="med"/>
          </a:ln>
          <a:effectLst/>
        </p:spPr>
      </p:cxnSp>
    </p:spTree>
    <p:extLst>
      <p:ext uri="{BB962C8B-B14F-4D97-AF65-F5344CB8AC3E}">
        <p14:creationId xmlns:p14="http://schemas.microsoft.com/office/powerpoint/2010/main" val="174930389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1000" fill="hold"/>
                                        <p:tgtEl>
                                          <p:spTgt spid="5"/>
                                        </p:tgtEl>
                                        <p:attrNameLst>
                                          <p:attrName>ppt_x</p:attrName>
                                        </p:attrNameLst>
                                      </p:cBhvr>
                                      <p:tavLst>
                                        <p:tav tm="0">
                                          <p:val>
                                            <p:strVal val="#ppt_x"/>
                                          </p:val>
                                        </p:tav>
                                        <p:tav tm="100000">
                                          <p:val>
                                            <p:strVal val="#ppt_x"/>
                                          </p:val>
                                        </p:tav>
                                      </p:tavLst>
                                    </p:anim>
                                    <p:anim calcmode="lin" valueType="num">
                                      <p:cBhvr additive="base">
                                        <p:cTn id="26"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ppt_x"/>
                                          </p:val>
                                        </p:tav>
                                        <p:tav tm="100000">
                                          <p:val>
                                            <p:strVal val="#ppt_x"/>
                                          </p:val>
                                        </p:tav>
                                      </p:tavLst>
                                    </p:anim>
                                    <p:anim calcmode="lin" valueType="num">
                                      <p:cBhvr additive="base">
                                        <p:cTn id="32" dur="500" fill="hold"/>
                                        <p:tgtEl>
                                          <p:spTgt spid="17"/>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500" fill="hold"/>
                                        <p:tgtEl>
                                          <p:spTgt spid="7"/>
                                        </p:tgtEl>
                                        <p:attrNameLst>
                                          <p:attrName>ppt_x</p:attrName>
                                        </p:attrNameLst>
                                      </p:cBhvr>
                                      <p:tavLst>
                                        <p:tav tm="0">
                                          <p:val>
                                            <p:strVal val="#ppt_x"/>
                                          </p:val>
                                        </p:tav>
                                        <p:tav tm="100000">
                                          <p:val>
                                            <p:strVal val="#ppt_x"/>
                                          </p:val>
                                        </p:tav>
                                      </p:tavLst>
                                    </p:anim>
                                    <p:anim calcmode="lin" valueType="num">
                                      <p:cBhvr additive="base">
                                        <p:cTn id="4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ppt_x"/>
                                          </p:val>
                                        </p:tav>
                                        <p:tav tm="100000">
                                          <p:val>
                                            <p:strVal val="#ppt_x"/>
                                          </p:val>
                                        </p:tav>
                                      </p:tavLst>
                                    </p:anim>
                                    <p:anim calcmode="lin" valueType="num">
                                      <p:cBhvr additive="base">
                                        <p:cTn id="48" dur="500" fill="hold"/>
                                        <p:tgtEl>
                                          <p:spTgt spid="11"/>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fill="hold"/>
                                        <p:tgtEl>
                                          <p:spTgt spid="12"/>
                                        </p:tgtEl>
                                        <p:attrNameLst>
                                          <p:attrName>ppt_x</p:attrName>
                                        </p:attrNameLst>
                                      </p:cBhvr>
                                      <p:tavLst>
                                        <p:tav tm="0">
                                          <p:val>
                                            <p:strVal val="#ppt_x"/>
                                          </p:val>
                                        </p:tav>
                                        <p:tav tm="100000">
                                          <p:val>
                                            <p:strVal val="#ppt_x"/>
                                          </p:val>
                                        </p:tav>
                                      </p:tavLst>
                                    </p:anim>
                                    <p:anim calcmode="lin" valueType="num">
                                      <p:cBhvr additive="base">
                                        <p:cTn id="5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500" fill="hold"/>
                                        <p:tgtEl>
                                          <p:spTgt spid="6"/>
                                        </p:tgtEl>
                                        <p:attrNameLst>
                                          <p:attrName>ppt_x</p:attrName>
                                        </p:attrNameLst>
                                      </p:cBhvr>
                                      <p:tavLst>
                                        <p:tav tm="0">
                                          <p:val>
                                            <p:strVal val="#ppt_x"/>
                                          </p:val>
                                        </p:tav>
                                        <p:tav tm="100000">
                                          <p:val>
                                            <p:strVal val="#ppt_x"/>
                                          </p:val>
                                        </p:tav>
                                      </p:tavLst>
                                    </p:anim>
                                    <p:anim calcmode="lin" valueType="num">
                                      <p:cBhvr additive="base">
                                        <p:cTn id="5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additive="base">
                                        <p:cTn id="63" dur="500" fill="hold"/>
                                        <p:tgtEl>
                                          <p:spTgt spid="9"/>
                                        </p:tgtEl>
                                        <p:attrNameLst>
                                          <p:attrName>ppt_x</p:attrName>
                                        </p:attrNameLst>
                                      </p:cBhvr>
                                      <p:tavLst>
                                        <p:tav tm="0">
                                          <p:val>
                                            <p:strVal val="#ppt_x"/>
                                          </p:val>
                                        </p:tav>
                                        <p:tav tm="100000">
                                          <p:val>
                                            <p:strVal val="#ppt_x"/>
                                          </p:val>
                                        </p:tav>
                                      </p:tavLst>
                                    </p:anim>
                                    <p:anim calcmode="lin" valueType="num">
                                      <p:cBhvr additive="base">
                                        <p:cTn id="64" dur="500" fill="hold"/>
                                        <p:tgtEl>
                                          <p:spTgt spid="9"/>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500" fill="hold"/>
                                        <p:tgtEl>
                                          <p:spTgt spid="8"/>
                                        </p:tgtEl>
                                        <p:attrNameLst>
                                          <p:attrName>ppt_x</p:attrName>
                                        </p:attrNameLst>
                                      </p:cBhvr>
                                      <p:tavLst>
                                        <p:tav tm="0">
                                          <p:val>
                                            <p:strVal val="#ppt_x"/>
                                          </p:val>
                                        </p:tav>
                                        <p:tav tm="100000">
                                          <p:val>
                                            <p:strVal val="#ppt_x"/>
                                          </p:val>
                                        </p:tav>
                                      </p:tavLst>
                                    </p:anim>
                                    <p:anim calcmode="lin" valueType="num">
                                      <p:cBhvr additive="base">
                                        <p:cTn id="6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nodeType="clickEffect">
                                  <p:stCondLst>
                                    <p:cond delay="0"/>
                                  </p:stCondLst>
                                  <p:childTnLst>
                                    <p:set>
                                      <p:cBhvr>
                                        <p:cTn id="72" dur="1" fill="hold">
                                          <p:stCondLst>
                                            <p:cond delay="0"/>
                                          </p:stCondLst>
                                        </p:cTn>
                                        <p:tgtEl>
                                          <p:spTgt spid="18"/>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xit" presetSubtype="0" fill="hold" grpId="1" nodeType="clickEffect">
                                  <p:stCondLst>
                                    <p:cond delay="0"/>
                                  </p:stCondLst>
                                  <p:childTnLst>
                                    <p:set>
                                      <p:cBhvr>
                                        <p:cTn id="78" dur="1" fill="hold">
                                          <p:stCondLst>
                                            <p:cond delay="0"/>
                                          </p:stCondLst>
                                        </p:cTn>
                                        <p:tgtEl>
                                          <p:spTgt spid="11"/>
                                        </p:tgtEl>
                                        <p:attrNameLst>
                                          <p:attrName>style.visibility</p:attrName>
                                        </p:attrNameLst>
                                      </p:cBhvr>
                                      <p:to>
                                        <p:strVal val="hidden"/>
                                      </p:to>
                                    </p:set>
                                  </p:childTnLst>
                                </p:cTn>
                              </p:par>
                              <p:par>
                                <p:cTn id="79" presetID="1" presetClass="exit" presetSubtype="0" fill="hold" nodeType="withEffect">
                                  <p:stCondLst>
                                    <p:cond delay="0"/>
                                  </p:stCondLst>
                                  <p:childTnLst>
                                    <p:set>
                                      <p:cBhvr>
                                        <p:cTn id="80" dur="1" fill="hold">
                                          <p:stCondLst>
                                            <p:cond delay="0"/>
                                          </p:stCondLst>
                                        </p:cTn>
                                        <p:tgtEl>
                                          <p:spTgt spid="6"/>
                                        </p:tgtEl>
                                        <p:attrNameLst>
                                          <p:attrName>style.visibility</p:attrName>
                                        </p:attrNameLst>
                                      </p:cBhvr>
                                      <p:to>
                                        <p:strVal val="hidden"/>
                                      </p:to>
                                    </p:set>
                                  </p:childTnLst>
                                </p:cTn>
                              </p:par>
                              <p:par>
                                <p:cTn id="81" presetID="1" presetClass="exit" presetSubtype="0" fill="hold" nodeType="withEffect">
                                  <p:stCondLst>
                                    <p:cond delay="0"/>
                                  </p:stCondLst>
                                  <p:childTnLst>
                                    <p:set>
                                      <p:cBhvr>
                                        <p:cTn id="82" dur="1" fill="hold">
                                          <p:stCondLst>
                                            <p:cond delay="0"/>
                                          </p:stCondLst>
                                        </p:cTn>
                                        <p:tgtEl>
                                          <p:spTgt spid="8"/>
                                        </p:tgtEl>
                                        <p:attrNameLst>
                                          <p:attrName>style.visibility</p:attrName>
                                        </p:attrNameLst>
                                      </p:cBhvr>
                                      <p:to>
                                        <p:strVal val="hidden"/>
                                      </p:to>
                                    </p:set>
                                  </p:childTnLst>
                                </p:cTn>
                              </p:par>
                              <p:par>
                                <p:cTn id="83" presetID="1" presetClass="exit" presetSubtype="0" fill="hold" nodeType="withEffect">
                                  <p:stCondLst>
                                    <p:cond delay="0"/>
                                  </p:stCondLst>
                                  <p:childTnLst>
                                    <p:set>
                                      <p:cBhvr>
                                        <p:cTn id="84" dur="1" fill="hold">
                                          <p:stCondLst>
                                            <p:cond delay="0"/>
                                          </p:stCondLst>
                                        </p:cTn>
                                        <p:tgtEl>
                                          <p:spTgt spid="7"/>
                                        </p:tgtEl>
                                        <p:attrNameLst>
                                          <p:attrName>style.visibility</p:attrName>
                                        </p:attrNameLst>
                                      </p:cBhvr>
                                      <p:to>
                                        <p:strVal val="hidden"/>
                                      </p:to>
                                    </p:set>
                                  </p:childTnLst>
                                </p:cTn>
                              </p:par>
                              <p:par>
                                <p:cTn id="85" presetID="1" presetClass="exit" presetSubtype="0" fill="hold" grpId="1" nodeType="withEffect">
                                  <p:stCondLst>
                                    <p:cond delay="0"/>
                                  </p:stCondLst>
                                  <p:childTnLst>
                                    <p:set>
                                      <p:cBhvr>
                                        <p:cTn id="86" dur="1" fill="hold">
                                          <p:stCondLst>
                                            <p:cond delay="0"/>
                                          </p:stCondLst>
                                        </p:cTn>
                                        <p:tgtEl>
                                          <p:spTgt spid="17"/>
                                        </p:tgtEl>
                                        <p:attrNameLst>
                                          <p:attrName>style.visibility</p:attrName>
                                        </p:attrNameLst>
                                      </p:cBhvr>
                                      <p:to>
                                        <p:strVal val="hidden"/>
                                      </p:to>
                                    </p:set>
                                  </p:childTnLst>
                                </p:cTn>
                              </p:par>
                              <p:par>
                                <p:cTn id="87" presetID="1" presetClass="exit" presetSubtype="0" fill="hold" nodeType="withEffect">
                                  <p:stCondLst>
                                    <p:cond delay="0"/>
                                  </p:stCondLst>
                                  <p:childTnLst>
                                    <p:set>
                                      <p:cBhvr>
                                        <p:cTn id="88" dur="1" fill="hold">
                                          <p:stCondLst>
                                            <p:cond delay="0"/>
                                          </p:stCondLst>
                                        </p:cTn>
                                        <p:tgtEl>
                                          <p:spTgt spid="10"/>
                                        </p:tgtEl>
                                        <p:attrNameLst>
                                          <p:attrName>style.visibility</p:attrName>
                                        </p:attrNameLst>
                                      </p:cBhvr>
                                      <p:to>
                                        <p:strVal val="hidden"/>
                                      </p:to>
                                    </p:set>
                                  </p:childTnLst>
                                </p:cTn>
                              </p:par>
                              <p:par>
                                <p:cTn id="89" presetID="1" presetClass="exit" presetSubtype="0" fill="hold" nodeType="withEffect">
                                  <p:stCondLst>
                                    <p:cond delay="0"/>
                                  </p:stCondLst>
                                  <p:childTnLst>
                                    <p:set>
                                      <p:cBhvr>
                                        <p:cTn id="90" dur="1" fill="hold">
                                          <p:stCondLst>
                                            <p:cond delay="0"/>
                                          </p:stCondLst>
                                        </p:cTn>
                                        <p:tgtEl>
                                          <p:spTgt spid="5"/>
                                        </p:tgtEl>
                                        <p:attrNameLst>
                                          <p:attrName>style.visibility</p:attrName>
                                        </p:attrNameLst>
                                      </p:cBhvr>
                                      <p:to>
                                        <p:strVal val="hidden"/>
                                      </p:to>
                                    </p:set>
                                  </p:childTnLst>
                                </p:cTn>
                              </p:par>
                              <p:par>
                                <p:cTn id="91" presetID="1" presetClass="exit" presetSubtype="0" fill="hold" nodeType="withEffect">
                                  <p:stCondLst>
                                    <p:cond delay="0"/>
                                  </p:stCondLst>
                                  <p:childTnLst>
                                    <p:set>
                                      <p:cBhvr>
                                        <p:cTn id="92" dur="1" fill="hold">
                                          <p:stCondLst>
                                            <p:cond delay="0"/>
                                          </p:stCondLst>
                                        </p:cTn>
                                        <p:tgtEl>
                                          <p:spTgt spid="4"/>
                                        </p:tgtEl>
                                        <p:attrNameLst>
                                          <p:attrName>style.visibility</p:attrName>
                                        </p:attrNameLst>
                                      </p:cBhvr>
                                      <p:to>
                                        <p:strVal val="hidden"/>
                                      </p:to>
                                    </p:set>
                                  </p:childTnLst>
                                </p:cTn>
                              </p:par>
                              <p:par>
                                <p:cTn id="93" presetID="1" presetClass="exit" presetSubtype="0" fill="hold" nodeType="withEffect">
                                  <p:stCondLst>
                                    <p:cond delay="0"/>
                                  </p:stCondLst>
                                  <p:childTnLst>
                                    <p:set>
                                      <p:cBhvr>
                                        <p:cTn id="94" dur="1" fill="hold">
                                          <p:stCondLst>
                                            <p:cond delay="0"/>
                                          </p:stCondLst>
                                        </p:cTn>
                                        <p:tgtEl>
                                          <p:spTgt spid="12"/>
                                        </p:tgtEl>
                                        <p:attrNameLst>
                                          <p:attrName>style.visibility</p:attrName>
                                        </p:attrNameLst>
                                      </p:cBhvr>
                                      <p:to>
                                        <p:strVal val="hidden"/>
                                      </p:to>
                                    </p:set>
                                  </p:childTnLst>
                                </p:cTn>
                              </p:par>
                              <p:par>
                                <p:cTn id="95" presetID="1" presetClass="exit" presetSubtype="0" fill="hold" nodeType="withEffect">
                                  <p:stCondLst>
                                    <p:cond delay="0"/>
                                  </p:stCondLst>
                                  <p:childTnLst>
                                    <p:set>
                                      <p:cBhvr>
                                        <p:cTn id="96" dur="1" fill="hold">
                                          <p:stCondLst>
                                            <p:cond delay="0"/>
                                          </p:stCondLst>
                                        </p:cTn>
                                        <p:tgtEl>
                                          <p:spTgt spid="9"/>
                                        </p:tgtEl>
                                        <p:attrNameLst>
                                          <p:attrName>style.visibility</p:attrName>
                                        </p:attrNameLst>
                                      </p:cBhvr>
                                      <p:to>
                                        <p:strVal val="hidden"/>
                                      </p:to>
                                    </p:set>
                                  </p:childTnLst>
                                </p:cTn>
                              </p:par>
                              <p:par>
                                <p:cTn id="97" presetID="1" presetClass="exit" presetSubtype="0" fill="hold" nodeType="withEffect">
                                  <p:stCondLst>
                                    <p:cond delay="0"/>
                                  </p:stCondLst>
                                  <p:childTnLst>
                                    <p:set>
                                      <p:cBhvr>
                                        <p:cTn id="98" dur="1" fill="hold">
                                          <p:stCondLst>
                                            <p:cond delay="0"/>
                                          </p:stCondLst>
                                        </p:cTn>
                                        <p:tgtEl>
                                          <p:spTgt spid="18"/>
                                        </p:tgtEl>
                                        <p:attrNameLst>
                                          <p:attrName>style.visibility</p:attrName>
                                        </p:attrNameLst>
                                      </p:cBhvr>
                                      <p:to>
                                        <p:strVal val="hidden"/>
                                      </p:to>
                                    </p:set>
                                  </p:childTnLst>
                                </p:cTn>
                              </p:par>
                              <p:par>
                                <p:cTn id="99" presetID="1" presetClass="exit" presetSubtype="0" fill="hold" nodeType="withEffect">
                                  <p:stCondLst>
                                    <p:cond delay="0"/>
                                  </p:stCondLst>
                                  <p:childTnLst>
                                    <p:set>
                                      <p:cBhvr>
                                        <p:cTn id="100" dur="1" fill="hold">
                                          <p:stCondLst>
                                            <p:cond delay="0"/>
                                          </p:stCondLst>
                                        </p:cTn>
                                        <p:tgtEl>
                                          <p:spTgt spid="14"/>
                                        </p:tgtEl>
                                        <p:attrNameLst>
                                          <p:attrName>style.visibility</p:attrName>
                                        </p:attrNameLst>
                                      </p:cBhvr>
                                      <p:to>
                                        <p:strVal val="hidden"/>
                                      </p:to>
                                    </p:set>
                                  </p:childTnLst>
                                </p:cTn>
                              </p:par>
                            </p:childTnLst>
                          </p:cTn>
                        </p:par>
                      </p:childTnLst>
                    </p:cTn>
                  </p:par>
                  <p:par>
                    <p:cTn id="101" fill="hold">
                      <p:stCondLst>
                        <p:cond delay="indefinite"/>
                      </p:stCondLst>
                      <p:childTnLst>
                        <p:par>
                          <p:cTn id="102" fill="hold">
                            <p:stCondLst>
                              <p:cond delay="0"/>
                            </p:stCondLst>
                            <p:childTnLst>
                              <p:par>
                                <p:cTn id="103" presetID="2" presetClass="entr" presetSubtype="4" fill="hold" nodeType="clickEffect">
                                  <p:stCondLst>
                                    <p:cond delay="0"/>
                                  </p:stCondLst>
                                  <p:childTnLst>
                                    <p:set>
                                      <p:cBhvr>
                                        <p:cTn id="104" dur="1" fill="hold">
                                          <p:stCondLst>
                                            <p:cond delay="0"/>
                                          </p:stCondLst>
                                        </p:cTn>
                                        <p:tgtEl>
                                          <p:spTgt spid="3">
                                            <p:txEl>
                                              <p:pRg st="2" end="2"/>
                                            </p:txEl>
                                          </p:spTgt>
                                        </p:tgtEl>
                                        <p:attrNameLst>
                                          <p:attrName>style.visibility</p:attrName>
                                        </p:attrNameLst>
                                      </p:cBhvr>
                                      <p:to>
                                        <p:strVal val="visible"/>
                                      </p:to>
                                    </p:set>
                                    <p:anim calcmode="lin" valueType="num">
                                      <p:cBhvr additive="base">
                                        <p:cTn id="10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0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07" fill="hold">
                      <p:stCondLst>
                        <p:cond delay="indefinite"/>
                      </p:stCondLst>
                      <p:childTnLst>
                        <p:par>
                          <p:cTn id="108" fill="hold">
                            <p:stCondLst>
                              <p:cond delay="0"/>
                            </p:stCondLst>
                            <p:childTnLst>
                              <p:par>
                                <p:cTn id="109" presetID="2" presetClass="entr" presetSubtype="4" fill="hold" nodeType="clickEffect">
                                  <p:stCondLst>
                                    <p:cond delay="0"/>
                                  </p:stCondLst>
                                  <p:childTnLst>
                                    <p:set>
                                      <p:cBhvr>
                                        <p:cTn id="110" dur="1" fill="hold">
                                          <p:stCondLst>
                                            <p:cond delay="0"/>
                                          </p:stCondLst>
                                        </p:cTn>
                                        <p:tgtEl>
                                          <p:spTgt spid="3">
                                            <p:txEl>
                                              <p:pRg st="3" end="3"/>
                                            </p:txEl>
                                          </p:spTgt>
                                        </p:tgtEl>
                                        <p:attrNameLst>
                                          <p:attrName>style.visibility</p:attrName>
                                        </p:attrNameLst>
                                      </p:cBhvr>
                                      <p:to>
                                        <p:strVal val="visible"/>
                                      </p:to>
                                    </p:set>
                                    <p:anim calcmode="lin" valueType="num">
                                      <p:cBhvr additive="base">
                                        <p:cTn id="1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1" grpId="1"/>
      <p:bldP spid="17" grpId="0"/>
      <p:bldP spid="17" grpId="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186317"/>
            <a:ext cx="11277599" cy="842025"/>
          </a:xfrm>
        </p:spPr>
        <p:txBody>
          <a:bodyPr>
            <a:normAutofit/>
          </a:bodyPr>
          <a:lstStyle/>
          <a:p>
            <a:r>
              <a:rPr lang="en-US" altLang="zh-CN" sz="3200" b="1" spc="30" dirty="0" err="1">
                <a:solidFill>
                  <a:srgbClr val="00A3E0"/>
                </a:solidFill>
                <a:latin typeface="Calibri"/>
                <a:ea typeface="+mn-ea"/>
                <a:cs typeface="+mn-cs"/>
              </a:rPr>
              <a:t>nfactor</a:t>
            </a:r>
            <a:endParaRPr lang="en-US" sz="3200" b="1" spc="30" dirty="0">
              <a:solidFill>
                <a:srgbClr val="00A3E0"/>
              </a:solidFill>
              <a:latin typeface="Calibri"/>
              <a:ea typeface="+mn-ea"/>
              <a:cs typeface="+mn-cs"/>
            </a:endParaRPr>
          </a:p>
        </p:txBody>
      </p:sp>
      <p:sp>
        <p:nvSpPr>
          <p:cNvPr id="2" name="Alternate Process 1"/>
          <p:cNvSpPr/>
          <p:nvPr/>
        </p:nvSpPr>
        <p:spPr>
          <a:xfrm>
            <a:off x="5630528" y="1600990"/>
            <a:ext cx="1253247" cy="417789"/>
          </a:xfrm>
          <a:prstGeom prst="flowChartAlternateProcess">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Gateway</a:t>
            </a:r>
          </a:p>
        </p:txBody>
      </p:sp>
      <p:cxnSp>
        <p:nvCxnSpPr>
          <p:cNvPr id="4" name="Straight Arrow Connector 3"/>
          <p:cNvCxnSpPr>
            <a:stCxn id="2" idx="2"/>
          </p:cNvCxnSpPr>
          <p:nvPr/>
        </p:nvCxnSpPr>
        <p:spPr>
          <a:xfrm flipH="1">
            <a:off x="6248797" y="2018779"/>
            <a:ext cx="8355" cy="350942"/>
          </a:xfrm>
          <a:prstGeom prst="straightConnector1">
            <a:avLst/>
          </a:prstGeom>
          <a:ln w="12700" cap="rnd">
            <a:round/>
            <a:tailEnd type="arrow"/>
          </a:ln>
        </p:spPr>
        <p:style>
          <a:lnRef idx="1">
            <a:schemeClr val="accent1"/>
          </a:lnRef>
          <a:fillRef idx="0">
            <a:schemeClr val="accent1"/>
          </a:fillRef>
          <a:effectRef idx="0">
            <a:schemeClr val="accent1"/>
          </a:effectRef>
          <a:fontRef idx="minor">
            <a:schemeClr val="tx1"/>
          </a:fontRef>
        </p:style>
      </p:cxnSp>
      <p:sp>
        <p:nvSpPr>
          <p:cNvPr id="8" name="Decision 7"/>
          <p:cNvSpPr/>
          <p:nvPr/>
        </p:nvSpPr>
        <p:spPr>
          <a:xfrm>
            <a:off x="4609490" y="4717612"/>
            <a:ext cx="1654286" cy="1036115"/>
          </a:xfrm>
          <a:prstGeom prst="flowChartDecisi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2</a:t>
            </a:r>
            <a:r>
              <a:rPr lang="en-US" baseline="30000" dirty="0" smtClean="0"/>
              <a:t>nd</a:t>
            </a:r>
            <a:r>
              <a:rPr lang="en-US" dirty="0" smtClean="0"/>
              <a:t>  factor</a:t>
            </a:r>
          </a:p>
        </p:txBody>
      </p:sp>
      <p:sp>
        <p:nvSpPr>
          <p:cNvPr id="9" name="Card 8"/>
          <p:cNvSpPr/>
          <p:nvPr/>
        </p:nvSpPr>
        <p:spPr>
          <a:xfrm>
            <a:off x="5681292" y="3617197"/>
            <a:ext cx="1119567" cy="701885"/>
          </a:xfrm>
          <a:prstGeom prst="flowChartPunchedCard">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Policy-1</a:t>
            </a:r>
          </a:p>
        </p:txBody>
      </p:sp>
      <p:sp>
        <p:nvSpPr>
          <p:cNvPr id="10" name="Decision 9"/>
          <p:cNvSpPr/>
          <p:nvPr/>
        </p:nvSpPr>
        <p:spPr>
          <a:xfrm>
            <a:off x="5421011" y="2345932"/>
            <a:ext cx="1654286" cy="1036115"/>
          </a:xfrm>
          <a:prstGeom prst="flowChartDecisi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1</a:t>
            </a:r>
            <a:r>
              <a:rPr lang="en-US" baseline="30000" dirty="0" smtClean="0"/>
              <a:t>st</a:t>
            </a:r>
            <a:r>
              <a:rPr lang="en-US" dirty="0" smtClean="0"/>
              <a:t> factor</a:t>
            </a:r>
          </a:p>
        </p:txBody>
      </p:sp>
      <p:sp>
        <p:nvSpPr>
          <p:cNvPr id="11" name="Decision 10"/>
          <p:cNvSpPr/>
          <p:nvPr/>
        </p:nvSpPr>
        <p:spPr>
          <a:xfrm>
            <a:off x="6567394" y="4717612"/>
            <a:ext cx="1654286" cy="1036115"/>
          </a:xfrm>
          <a:prstGeom prst="flowChartDecisi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3rd factor</a:t>
            </a:r>
          </a:p>
        </p:txBody>
      </p:sp>
      <p:cxnSp>
        <p:nvCxnSpPr>
          <p:cNvPr id="12" name="Straight Arrow Connector 11"/>
          <p:cNvCxnSpPr/>
          <p:nvPr/>
        </p:nvCxnSpPr>
        <p:spPr>
          <a:xfrm flipH="1">
            <a:off x="6224356" y="3280355"/>
            <a:ext cx="8355" cy="350942"/>
          </a:xfrm>
          <a:prstGeom prst="straightConnector1">
            <a:avLst/>
          </a:prstGeom>
          <a:ln w="12700" cap="rnd">
            <a:round/>
            <a:tailEnd type="arrow"/>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a:stCxn id="9" idx="1"/>
          </p:cNvCxnSpPr>
          <p:nvPr/>
        </p:nvCxnSpPr>
        <p:spPr>
          <a:xfrm flipH="1">
            <a:off x="5402256" y="3968140"/>
            <a:ext cx="279036" cy="31219"/>
          </a:xfrm>
          <a:prstGeom prst="line">
            <a:avLst/>
          </a:prstGeom>
          <a:ln w="12700" cap="rnd">
            <a:round/>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endCxn id="8" idx="0"/>
          </p:cNvCxnSpPr>
          <p:nvPr/>
        </p:nvCxnSpPr>
        <p:spPr>
          <a:xfrm>
            <a:off x="5402255" y="3967209"/>
            <a:ext cx="34378" cy="750403"/>
          </a:xfrm>
          <a:prstGeom prst="straightConnector1">
            <a:avLst/>
          </a:prstGeom>
          <a:ln w="12700" cap="rnd">
            <a:round/>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7339145" y="3974934"/>
            <a:ext cx="34378" cy="750403"/>
          </a:xfrm>
          <a:prstGeom prst="straightConnector1">
            <a:avLst/>
          </a:prstGeom>
          <a:ln w="12700" cap="rnd">
            <a:round/>
            <a:tailEnd type="arrow"/>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H="1" flipV="1">
            <a:off x="6792545" y="3974934"/>
            <a:ext cx="538888" cy="24425"/>
          </a:xfrm>
          <a:prstGeom prst="line">
            <a:avLst/>
          </a:prstGeom>
          <a:ln w="12700" cap="rnd">
            <a:round/>
          </a:ln>
        </p:spPr>
        <p:style>
          <a:lnRef idx="1">
            <a:schemeClr val="accent1"/>
          </a:lnRef>
          <a:fillRef idx="0">
            <a:schemeClr val="accent1"/>
          </a:fillRef>
          <a:effectRef idx="0">
            <a:schemeClr val="accent1"/>
          </a:effectRef>
          <a:fontRef idx="minor">
            <a:schemeClr val="tx1"/>
          </a:fontRef>
        </p:style>
      </p:cxnSp>
      <p:sp>
        <p:nvSpPr>
          <p:cNvPr id="26" name="Alternate Process 25"/>
          <p:cNvSpPr/>
          <p:nvPr/>
        </p:nvSpPr>
        <p:spPr>
          <a:xfrm>
            <a:off x="4309054" y="3308134"/>
            <a:ext cx="723441" cy="450100"/>
          </a:xfrm>
          <a:prstGeom prst="flowChartAlternateProcess">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fail</a:t>
            </a:r>
          </a:p>
        </p:txBody>
      </p:sp>
      <p:sp>
        <p:nvSpPr>
          <p:cNvPr id="27" name="Alternate Process 26"/>
          <p:cNvSpPr/>
          <p:nvPr/>
        </p:nvSpPr>
        <p:spPr>
          <a:xfrm>
            <a:off x="6004796" y="5968235"/>
            <a:ext cx="723441" cy="450100"/>
          </a:xfrm>
          <a:prstGeom prst="flowChartAlternateProcess">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pass</a:t>
            </a:r>
          </a:p>
        </p:txBody>
      </p:sp>
      <p:cxnSp>
        <p:nvCxnSpPr>
          <p:cNvPr id="28" name="Straight Arrow Connector 27"/>
          <p:cNvCxnSpPr/>
          <p:nvPr/>
        </p:nvCxnSpPr>
        <p:spPr>
          <a:xfrm flipH="1" flipV="1">
            <a:off x="6704450" y="6185560"/>
            <a:ext cx="675212" cy="32150"/>
          </a:xfrm>
          <a:prstGeom prst="straightConnector1">
            <a:avLst/>
          </a:prstGeom>
          <a:ln w="12700" cap="rnd">
            <a:round/>
            <a:tailEnd type="arrow"/>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V="1">
            <a:off x="7363586" y="5734837"/>
            <a:ext cx="15425" cy="466798"/>
          </a:xfrm>
          <a:prstGeom prst="line">
            <a:avLst/>
          </a:prstGeom>
          <a:ln w="12700" cap="rnd">
            <a:round/>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flipV="1">
            <a:off x="5418332" y="6257585"/>
            <a:ext cx="618618" cy="8350"/>
          </a:xfrm>
          <a:prstGeom prst="straightConnector1">
            <a:avLst/>
          </a:prstGeom>
          <a:ln w="12700" cap="rnd">
            <a:round/>
            <a:tailEnd type="arrow"/>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V="1">
            <a:off x="5402255" y="5742563"/>
            <a:ext cx="23138" cy="571597"/>
          </a:xfrm>
          <a:prstGeom prst="line">
            <a:avLst/>
          </a:prstGeom>
          <a:ln w="12700" cap="rnd">
            <a:round/>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a:stCxn id="10" idx="1"/>
          </p:cNvCxnSpPr>
          <p:nvPr/>
        </p:nvCxnSpPr>
        <p:spPr>
          <a:xfrm flipH="1" flipV="1">
            <a:off x="4630585" y="2858033"/>
            <a:ext cx="790426" cy="5957"/>
          </a:xfrm>
          <a:prstGeom prst="line">
            <a:avLst/>
          </a:prstGeom>
          <a:ln w="12700" cap="rnd">
            <a:round/>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a:off x="4678814" y="2841958"/>
            <a:ext cx="9936" cy="468778"/>
          </a:xfrm>
          <a:prstGeom prst="straightConnector1">
            <a:avLst/>
          </a:prstGeom>
          <a:ln w="12700" cap="rnd">
            <a:round/>
            <a:tailEnd type="arrow"/>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a:off x="4541840" y="5213640"/>
            <a:ext cx="279036" cy="31219"/>
          </a:xfrm>
          <a:prstGeom prst="line">
            <a:avLst/>
          </a:prstGeom>
          <a:ln w="12700" cap="rnd">
            <a:round/>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a:stCxn id="8" idx="1"/>
          </p:cNvCxnSpPr>
          <p:nvPr/>
        </p:nvCxnSpPr>
        <p:spPr>
          <a:xfrm flipV="1">
            <a:off x="4609490" y="3744763"/>
            <a:ext cx="14955" cy="1490907"/>
          </a:xfrm>
          <a:prstGeom prst="straightConnector1">
            <a:avLst/>
          </a:prstGeom>
          <a:ln w="12700" cap="rnd">
            <a:round/>
            <a:tailEnd type="arrow"/>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p:nvPr/>
        </p:nvCxnSpPr>
        <p:spPr>
          <a:xfrm flipH="1" flipV="1">
            <a:off x="6239804" y="5247462"/>
            <a:ext cx="657563" cy="21822"/>
          </a:xfrm>
          <a:prstGeom prst="straightConnector1">
            <a:avLst/>
          </a:prstGeom>
          <a:ln w="12700" cap="rnd">
            <a:round/>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977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3200" b="1" spc="30" dirty="0">
                <a:solidFill>
                  <a:srgbClr val="00A3E0"/>
                </a:solidFill>
                <a:latin typeface="Calibri"/>
                <a:ea typeface="+mn-ea"/>
                <a:cs typeface="+mn-cs"/>
              </a:rPr>
              <a:t>自定义提示信息</a:t>
            </a:r>
            <a:endParaRPr lang="en-US" sz="3200" b="1" spc="30" dirty="0">
              <a:solidFill>
                <a:srgbClr val="00A3E0"/>
              </a:solidFill>
              <a:latin typeface="Calibri"/>
              <a:ea typeface="+mn-ea"/>
              <a:cs typeface="+mn-cs"/>
            </a:endParaRPr>
          </a:p>
        </p:txBody>
      </p:sp>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96571" y="1933160"/>
            <a:ext cx="6433187" cy="3771901"/>
          </a:xfrm>
          <a:prstGeom prst="rect">
            <a:avLst/>
          </a:prstGeom>
        </p:spPr>
      </p:pic>
    </p:spTree>
    <p:extLst>
      <p:ext uri="{BB962C8B-B14F-4D97-AF65-F5344CB8AC3E}">
        <p14:creationId xmlns:p14="http://schemas.microsoft.com/office/powerpoint/2010/main" val="2594486088"/>
      </p:ext>
    </p:extLst>
  </p:cSld>
  <p:clrMapOvr>
    <a:masterClrMapping/>
  </p:clrMapOvr>
  <p:transition spd="med">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3200" b="1" spc="30" dirty="0">
                <a:solidFill>
                  <a:srgbClr val="00A3E0"/>
                </a:solidFill>
                <a:latin typeface="Calibri"/>
                <a:ea typeface="+mn-ea"/>
                <a:cs typeface="+mn-cs"/>
              </a:rPr>
              <a:t>下拉域选项</a:t>
            </a:r>
            <a:endParaRPr lang="en-US" sz="3200" b="1" spc="30" dirty="0">
              <a:solidFill>
                <a:srgbClr val="00A3E0"/>
              </a:solidFill>
              <a:latin typeface="Calibri"/>
              <a:ea typeface="+mn-ea"/>
              <a:cs typeface="+mn-cs"/>
            </a:endParaRPr>
          </a:p>
        </p:txBody>
      </p:sp>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24608" y="1735207"/>
            <a:ext cx="8489501" cy="3949976"/>
          </a:xfrm>
          <a:prstGeom prst="rect">
            <a:avLst/>
          </a:prstGeom>
        </p:spPr>
      </p:pic>
    </p:spTree>
    <p:extLst>
      <p:ext uri="{BB962C8B-B14F-4D97-AF65-F5344CB8AC3E}">
        <p14:creationId xmlns:p14="http://schemas.microsoft.com/office/powerpoint/2010/main" val="80327322"/>
      </p:ext>
    </p:extLst>
  </p:cSld>
  <p:clrMapOvr>
    <a:masterClrMapping/>
  </p:clrMapOvr>
  <p:transition spd="med">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3200" b="1" spc="30" dirty="0">
                <a:solidFill>
                  <a:srgbClr val="00A3E0"/>
                </a:solidFill>
                <a:latin typeface="Calibri"/>
                <a:ea typeface="+mn-ea"/>
                <a:cs typeface="+mn-cs"/>
              </a:rPr>
              <a:t>第一种认证失败后转到第二种认证</a:t>
            </a:r>
            <a:endParaRPr lang="en-US" sz="3200" b="1" spc="30" dirty="0">
              <a:solidFill>
                <a:srgbClr val="00A3E0"/>
              </a:solidFill>
              <a:latin typeface="Calibri"/>
              <a:ea typeface="+mn-ea"/>
              <a:cs typeface="+mn-cs"/>
            </a:endParaRPr>
          </a:p>
        </p:txBody>
      </p:sp>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9418" y="1697313"/>
            <a:ext cx="5943600" cy="3781425"/>
          </a:xfrm>
          <a:prstGeom prst="rect">
            <a:avLst/>
          </a:prstGeom>
        </p:spPr>
      </p:pic>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92098" y="2120968"/>
            <a:ext cx="5895975" cy="3609975"/>
          </a:xfrm>
          <a:prstGeom prst="rect">
            <a:avLst/>
          </a:prstGeom>
        </p:spPr>
      </p:pic>
    </p:spTree>
    <p:extLst>
      <p:ext uri="{BB962C8B-B14F-4D97-AF65-F5344CB8AC3E}">
        <p14:creationId xmlns:p14="http://schemas.microsoft.com/office/powerpoint/2010/main" val="260497419"/>
      </p:ext>
    </p:extLst>
  </p:cSld>
  <p:clrMapOvr>
    <a:masterClrMapping/>
  </p:clrMapOvr>
  <p:transition spd="med">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3200" b="1" spc="30" dirty="0">
                <a:solidFill>
                  <a:srgbClr val="00A3E0"/>
                </a:solidFill>
                <a:latin typeface="Calibri"/>
                <a:ea typeface="+mn-ea"/>
                <a:cs typeface="+mn-cs"/>
              </a:rPr>
              <a:t>双因素</a:t>
            </a:r>
            <a:endParaRPr lang="en-US" sz="3200" b="1" spc="30" dirty="0">
              <a:solidFill>
                <a:srgbClr val="00A3E0"/>
              </a:solidFill>
              <a:latin typeface="Calibri"/>
              <a:ea typeface="+mn-ea"/>
              <a:cs typeface="+mn-cs"/>
            </a:endParaRPr>
          </a:p>
        </p:txBody>
      </p:sp>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4827" y="1064668"/>
            <a:ext cx="8346591" cy="5506604"/>
          </a:xfrm>
          <a:prstGeom prst="rect">
            <a:avLst/>
          </a:prstGeom>
        </p:spPr>
      </p:pic>
    </p:spTree>
    <p:extLst>
      <p:ext uri="{BB962C8B-B14F-4D97-AF65-F5344CB8AC3E}">
        <p14:creationId xmlns:p14="http://schemas.microsoft.com/office/powerpoint/2010/main" val="4032928492"/>
      </p:ext>
    </p:extLst>
  </p:cSld>
  <p:clrMapOvr>
    <a:masterClrMapping/>
  </p:clrMapOvr>
  <p:transition spd="med">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3200" b="1" spc="30" dirty="0">
                <a:solidFill>
                  <a:srgbClr val="00A3E0"/>
                </a:solidFill>
                <a:latin typeface="Calibri"/>
                <a:ea typeface="+mn-ea"/>
                <a:cs typeface="+mn-cs"/>
              </a:rPr>
              <a:t>根据用户名选择之后的认证方式</a:t>
            </a:r>
            <a:endParaRPr lang="en-US" sz="3200" b="1" spc="30" dirty="0">
              <a:solidFill>
                <a:srgbClr val="00A3E0"/>
              </a:solidFill>
              <a:latin typeface="Calibri"/>
              <a:ea typeface="+mn-ea"/>
              <a:cs typeface="+mn-cs"/>
            </a:endParaRPr>
          </a:p>
        </p:txBody>
      </p:sp>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8172" y="1677555"/>
            <a:ext cx="6169147" cy="3510671"/>
          </a:xfrm>
          <a:prstGeom prst="rect">
            <a:avLst/>
          </a:prstGeom>
        </p:spPr>
      </p:pic>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3367" y="3820077"/>
            <a:ext cx="5943108" cy="1981036"/>
          </a:xfrm>
          <a:prstGeom prst="rect">
            <a:avLst/>
          </a:prstGeom>
        </p:spPr>
      </p:pic>
    </p:spTree>
    <p:extLst>
      <p:ext uri="{BB962C8B-B14F-4D97-AF65-F5344CB8AC3E}">
        <p14:creationId xmlns:p14="http://schemas.microsoft.com/office/powerpoint/2010/main" val="2956160642"/>
      </p:ext>
    </p:extLst>
  </p:cSld>
  <p:clrMapOvr>
    <a:masterClrMapping/>
  </p:clrMapOvr>
  <p:transition spd="med">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2"/>
          </p:nvPr>
        </p:nvPicPr>
        <p:blipFill>
          <a:blip r:embed="rId2">
            <a:extLst>
              <a:ext uri="{28A0092B-C50C-407E-A947-70E740481C1C}">
                <a14:useLocalDpi xmlns:a14="http://schemas.microsoft.com/office/drawing/2010/main" val="0"/>
              </a:ext>
            </a:extLst>
          </a:blip>
          <a:srcRect l="37813" r="37813"/>
          <a:stretch>
            <a:fillRect/>
          </a:stretch>
        </p:blipFill>
        <p:spPr/>
      </p:pic>
      <p:sp>
        <p:nvSpPr>
          <p:cNvPr id="3" name="Title 2"/>
          <p:cNvSpPr>
            <a:spLocks noGrp="1"/>
          </p:cNvSpPr>
          <p:nvPr>
            <p:ph type="title"/>
          </p:nvPr>
        </p:nvSpPr>
        <p:spPr>
          <a:xfrm>
            <a:off x="457201" y="3026008"/>
            <a:ext cx="5407024" cy="437684"/>
          </a:xfrm>
        </p:spPr>
        <p:txBody>
          <a:bodyPr/>
          <a:lstStyle/>
          <a:p>
            <a:r>
              <a:rPr lang="zh-CN" altLang="en-US" dirty="0" smtClean="0"/>
              <a:t>可视化</a:t>
            </a:r>
            <a:endParaRPr lang="en-US" dirty="0"/>
          </a:p>
        </p:txBody>
      </p:sp>
    </p:spTree>
    <p:extLst>
      <p:ext uri="{BB962C8B-B14F-4D97-AF65-F5344CB8AC3E}">
        <p14:creationId xmlns:p14="http://schemas.microsoft.com/office/powerpoint/2010/main" val="373269085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60887" y="0"/>
            <a:ext cx="11274662" cy="841806"/>
          </a:xfrm>
        </p:spPr>
        <p:txBody>
          <a:bodyPr>
            <a:normAutofit/>
          </a:bodyPr>
          <a:lstStyle/>
          <a:p>
            <a:r>
              <a:rPr lang="zh-CN" altLang="en-US" sz="3200" b="1" spc="30" dirty="0">
                <a:solidFill>
                  <a:srgbClr val="00A3E0"/>
                </a:solidFill>
                <a:latin typeface="Calibri"/>
                <a:ea typeface="+mn-ea"/>
                <a:cs typeface="+mn-cs"/>
              </a:rPr>
              <a:t>认证流程可视化</a:t>
            </a:r>
            <a:endParaRPr lang="en-US" sz="3200" b="1" spc="30" dirty="0">
              <a:solidFill>
                <a:srgbClr val="00A3E0"/>
              </a:solidFill>
              <a:latin typeface="Calibri"/>
              <a:ea typeface="+mn-ea"/>
              <a:cs typeface="+mn-cs"/>
            </a:endParaRPr>
          </a:p>
        </p:txBody>
      </p:sp>
      <p:pic>
        <p:nvPicPr>
          <p:cNvPr id="2" name="Picture 1"/>
          <p:cNvPicPr>
            <a:picLocks noChangeAspect="1"/>
          </p:cNvPicPr>
          <p:nvPr/>
        </p:nvPicPr>
        <p:blipFill rotWithShape="1">
          <a:blip r:embed="rId2"/>
          <a:srcRect l="5561" t="11965" r="23637" b="4780"/>
          <a:stretch/>
        </p:blipFill>
        <p:spPr>
          <a:xfrm>
            <a:off x="1393299" y="1014350"/>
            <a:ext cx="9209839" cy="5771500"/>
          </a:xfrm>
          <a:prstGeom prst="rect">
            <a:avLst/>
          </a:prstGeom>
        </p:spPr>
      </p:pic>
    </p:spTree>
    <p:extLst>
      <p:ext uri="{BB962C8B-B14F-4D97-AF65-F5344CB8AC3E}">
        <p14:creationId xmlns:p14="http://schemas.microsoft.com/office/powerpoint/2010/main" val="11771717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normAutofit/>
          </a:bodyPr>
          <a:lstStyle/>
          <a:p>
            <a:r>
              <a:rPr lang="zh-CN" altLang="en-US" sz="3600" b="1" spc="30" dirty="0" smtClean="0">
                <a:solidFill>
                  <a:srgbClr val="00A3E0"/>
                </a:solidFill>
              </a:rPr>
              <a:t>认证服务器可视化</a:t>
            </a:r>
            <a:endParaRPr lang="en-US" sz="3600" dirty="0"/>
          </a:p>
        </p:txBody>
      </p:sp>
      <p:pic>
        <p:nvPicPr>
          <p:cNvPr id="5" name="图片 4"/>
          <p:cNvPicPr>
            <a:picLocks noChangeAspect="1"/>
          </p:cNvPicPr>
          <p:nvPr/>
        </p:nvPicPr>
        <p:blipFill>
          <a:blip r:embed="rId2"/>
          <a:stretch>
            <a:fillRect/>
          </a:stretch>
        </p:blipFill>
        <p:spPr>
          <a:xfrm>
            <a:off x="209550" y="1198493"/>
            <a:ext cx="11982450" cy="5295900"/>
          </a:xfrm>
          <a:prstGeom prst="rect">
            <a:avLst/>
          </a:prstGeom>
        </p:spPr>
      </p:pic>
    </p:spTree>
    <p:extLst>
      <p:ext uri="{BB962C8B-B14F-4D97-AF65-F5344CB8AC3E}">
        <p14:creationId xmlns:p14="http://schemas.microsoft.com/office/powerpoint/2010/main" val="80460290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a:xfrm>
            <a:off x="609600" y="0"/>
            <a:ext cx="10972800" cy="1143000"/>
          </a:xfrm>
        </p:spPr>
        <p:txBody>
          <a:bodyPr>
            <a:normAutofit/>
          </a:bodyPr>
          <a:lstStyle/>
          <a:p>
            <a:r>
              <a:rPr lang="zh-CN" altLang="en-US" sz="3200" b="1" spc="30" dirty="0" smtClean="0">
                <a:solidFill>
                  <a:srgbClr val="00A3E0"/>
                </a:solidFill>
              </a:rPr>
              <a:t>认证日志可视化</a:t>
            </a:r>
            <a:endParaRPr lang="en-US" sz="3200" dirty="0"/>
          </a:p>
        </p:txBody>
      </p:sp>
      <p:pic>
        <p:nvPicPr>
          <p:cNvPr id="6" name="图片 5"/>
          <p:cNvPicPr>
            <a:picLocks noChangeAspect="1"/>
          </p:cNvPicPr>
          <p:nvPr/>
        </p:nvPicPr>
        <p:blipFill>
          <a:blip r:embed="rId2"/>
          <a:stretch>
            <a:fillRect/>
          </a:stretch>
        </p:blipFill>
        <p:spPr>
          <a:xfrm>
            <a:off x="609600" y="1001367"/>
            <a:ext cx="11439525" cy="5372100"/>
          </a:xfrm>
          <a:prstGeom prst="rect">
            <a:avLst/>
          </a:prstGeom>
        </p:spPr>
      </p:pic>
    </p:spTree>
    <p:extLst>
      <p:ext uri="{BB962C8B-B14F-4D97-AF65-F5344CB8AC3E}">
        <p14:creationId xmlns:p14="http://schemas.microsoft.com/office/powerpoint/2010/main" val="15768133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sz="3200" b="1" spc="30" dirty="0" smtClean="0">
                <a:solidFill>
                  <a:srgbClr val="00A3E0"/>
                </a:solidFill>
              </a:rPr>
              <a:t>Gateway Insight</a:t>
            </a:r>
            <a:r>
              <a:rPr lang="zh-CN" altLang="en-US" sz="3200" b="1" spc="30" dirty="0" smtClean="0">
                <a:solidFill>
                  <a:srgbClr val="00A3E0"/>
                </a:solidFill>
              </a:rPr>
              <a:t>可视化</a:t>
            </a:r>
            <a:endParaRPr lang="en-US" dirty="0"/>
          </a:p>
        </p:txBody>
      </p:sp>
      <p:pic>
        <p:nvPicPr>
          <p:cNvPr id="3" name="图片 2"/>
          <p:cNvPicPr>
            <a:picLocks noChangeAspect="1"/>
          </p:cNvPicPr>
          <p:nvPr/>
        </p:nvPicPr>
        <p:blipFill>
          <a:blip r:embed="rId2"/>
          <a:stretch>
            <a:fillRect/>
          </a:stretch>
        </p:blipFill>
        <p:spPr>
          <a:xfrm>
            <a:off x="5766068" y="4770783"/>
            <a:ext cx="6184080" cy="1769786"/>
          </a:xfrm>
          <a:prstGeom prst="rect">
            <a:avLst/>
          </a:prstGeom>
        </p:spPr>
      </p:pic>
      <p:pic>
        <p:nvPicPr>
          <p:cNvPr id="4" name="图片 3"/>
          <p:cNvPicPr>
            <a:picLocks noChangeAspect="1"/>
          </p:cNvPicPr>
          <p:nvPr/>
        </p:nvPicPr>
        <p:blipFill>
          <a:blip r:embed="rId3"/>
          <a:stretch>
            <a:fillRect/>
          </a:stretch>
        </p:blipFill>
        <p:spPr>
          <a:xfrm>
            <a:off x="145773" y="1263719"/>
            <a:ext cx="8839200" cy="2790825"/>
          </a:xfrm>
          <a:prstGeom prst="rect">
            <a:avLst/>
          </a:prstGeom>
        </p:spPr>
      </p:pic>
      <p:pic>
        <p:nvPicPr>
          <p:cNvPr id="5" name="图片 4"/>
          <p:cNvPicPr>
            <a:picLocks noChangeAspect="1"/>
          </p:cNvPicPr>
          <p:nvPr/>
        </p:nvPicPr>
        <p:blipFill>
          <a:blip r:embed="rId4"/>
          <a:stretch>
            <a:fillRect/>
          </a:stretch>
        </p:blipFill>
        <p:spPr>
          <a:xfrm>
            <a:off x="1096223" y="4054544"/>
            <a:ext cx="5529865" cy="1922635"/>
          </a:xfrm>
          <a:prstGeom prst="rect">
            <a:avLst/>
          </a:prstGeom>
        </p:spPr>
      </p:pic>
    </p:spTree>
    <p:extLst>
      <p:ext uri="{BB962C8B-B14F-4D97-AF65-F5344CB8AC3E}">
        <p14:creationId xmlns:p14="http://schemas.microsoft.com/office/powerpoint/2010/main" val="342552318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978"/>
            <a:ext cx="11277599" cy="842025"/>
          </a:xfrm>
        </p:spPr>
        <p:txBody>
          <a:bodyPr/>
          <a:lstStyle/>
          <a:p>
            <a:r>
              <a:rPr lang="en-IN" b="0" dirty="0" smtClean="0">
                <a:solidFill>
                  <a:schemeClr val="accent1">
                    <a:lumMod val="75000"/>
                  </a:schemeClr>
                </a:solidFill>
              </a:rPr>
              <a:t>Gateway Insight</a:t>
            </a:r>
            <a:endParaRPr lang="en-IN" b="0" dirty="0">
              <a:solidFill>
                <a:schemeClr val="accent1">
                  <a:lumMod val="75000"/>
                </a:schemeClr>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930348958"/>
              </p:ext>
            </p:extLst>
          </p:nvPr>
        </p:nvGraphicFramePr>
        <p:xfrm>
          <a:off x="152403" y="1452959"/>
          <a:ext cx="6013931" cy="4395391"/>
        </p:xfrm>
        <a:graphic>
          <a:graphicData uri="http://schemas.openxmlformats.org/drawingml/2006/table">
            <a:tbl>
              <a:tblPr firstRow="1" bandRow="1">
                <a:tableStyleId>{5C22544A-7EE6-4342-B048-85BDC9FD1C3A}</a:tableStyleId>
              </a:tblPr>
              <a:tblGrid>
                <a:gridCol w="965438">
                  <a:extLst>
                    <a:ext uri="{9D8B030D-6E8A-4147-A177-3AD203B41FA5}">
                      <a16:colId xmlns:a16="http://schemas.microsoft.com/office/drawing/2014/main" val="20000"/>
                    </a:ext>
                  </a:extLst>
                </a:gridCol>
                <a:gridCol w="752828">
                  <a:extLst>
                    <a:ext uri="{9D8B030D-6E8A-4147-A177-3AD203B41FA5}">
                      <a16:colId xmlns:a16="http://schemas.microsoft.com/office/drawing/2014/main" val="20001"/>
                    </a:ext>
                  </a:extLst>
                </a:gridCol>
                <a:gridCol w="703515">
                  <a:extLst>
                    <a:ext uri="{9D8B030D-6E8A-4147-A177-3AD203B41FA5}">
                      <a16:colId xmlns:a16="http://schemas.microsoft.com/office/drawing/2014/main" val="20002"/>
                    </a:ext>
                  </a:extLst>
                </a:gridCol>
                <a:gridCol w="736353">
                  <a:extLst>
                    <a:ext uri="{9D8B030D-6E8A-4147-A177-3AD203B41FA5}">
                      <a16:colId xmlns:a16="http://schemas.microsoft.com/office/drawing/2014/main" val="20003"/>
                    </a:ext>
                  </a:extLst>
                </a:gridCol>
                <a:gridCol w="850898">
                  <a:extLst>
                    <a:ext uri="{9D8B030D-6E8A-4147-A177-3AD203B41FA5}">
                      <a16:colId xmlns:a16="http://schemas.microsoft.com/office/drawing/2014/main" val="20004"/>
                    </a:ext>
                  </a:extLst>
                </a:gridCol>
                <a:gridCol w="834534">
                  <a:extLst>
                    <a:ext uri="{9D8B030D-6E8A-4147-A177-3AD203B41FA5}">
                      <a16:colId xmlns:a16="http://schemas.microsoft.com/office/drawing/2014/main" val="20005"/>
                    </a:ext>
                  </a:extLst>
                </a:gridCol>
                <a:gridCol w="1170365">
                  <a:extLst>
                    <a:ext uri="{9D8B030D-6E8A-4147-A177-3AD203B41FA5}">
                      <a16:colId xmlns:a16="http://schemas.microsoft.com/office/drawing/2014/main" val="20006"/>
                    </a:ext>
                  </a:extLst>
                </a:gridCol>
              </a:tblGrid>
              <a:tr h="1065734">
                <a:tc>
                  <a:txBody>
                    <a:bodyPr/>
                    <a:lstStyle/>
                    <a:p>
                      <a:endParaRPr lang="en-IN" sz="2100" dirty="0"/>
                    </a:p>
                  </a:txBody>
                  <a:tcPr marL="91416" marR="91416" marT="45708" marB="45708"/>
                </a:tc>
                <a:tc>
                  <a:txBody>
                    <a:bodyPr/>
                    <a:lstStyle/>
                    <a:p>
                      <a:pPr algn="ctr"/>
                      <a:r>
                        <a:rPr lang="en-IN" sz="1600" dirty="0" smtClean="0"/>
                        <a:t>EPA</a:t>
                      </a:r>
                      <a:endParaRPr lang="en-IN" sz="1600" dirty="0"/>
                    </a:p>
                  </a:txBody>
                  <a:tcPr marL="91416" marR="91416" marT="45708" marB="45708" anchor="ctr"/>
                </a:tc>
                <a:tc>
                  <a:txBody>
                    <a:bodyPr/>
                    <a:lstStyle/>
                    <a:p>
                      <a:pPr algn="ctr"/>
                      <a:r>
                        <a:rPr lang="en-IN" sz="1600" dirty="0" err="1" smtClean="0"/>
                        <a:t>Auth</a:t>
                      </a:r>
                      <a:endParaRPr lang="en-IN" sz="1600" dirty="0"/>
                    </a:p>
                  </a:txBody>
                  <a:tcPr marL="91416" marR="91416" marT="45708" marB="45708" anchor="ctr"/>
                </a:tc>
                <a:tc>
                  <a:txBody>
                    <a:bodyPr/>
                    <a:lstStyle/>
                    <a:p>
                      <a:pPr algn="ctr"/>
                      <a:r>
                        <a:rPr lang="en-IN" sz="1600" dirty="0" smtClean="0"/>
                        <a:t>SSO</a:t>
                      </a:r>
                      <a:endParaRPr lang="en-IN" sz="1600" dirty="0"/>
                    </a:p>
                  </a:txBody>
                  <a:tcPr marL="91416" marR="91416" marT="45708" marB="45708" anchor="ctr"/>
                </a:tc>
                <a:tc>
                  <a:txBody>
                    <a:bodyPr/>
                    <a:lstStyle/>
                    <a:p>
                      <a:pPr algn="ctr"/>
                      <a:r>
                        <a:rPr lang="en-IN" sz="1600" dirty="0" smtClean="0"/>
                        <a:t>App-launch</a:t>
                      </a:r>
                      <a:endParaRPr lang="en-IN" sz="1600" dirty="0"/>
                    </a:p>
                  </a:txBody>
                  <a:tcPr marL="91416" marR="91416" marT="45708" marB="45708" anchor="ctr"/>
                </a:tc>
                <a:tc>
                  <a:txBody>
                    <a:bodyPr/>
                    <a:lstStyle/>
                    <a:p>
                      <a:pPr algn="ctr"/>
                      <a:r>
                        <a:rPr lang="en-IN" sz="1600" dirty="0" smtClean="0"/>
                        <a:t>Session</a:t>
                      </a:r>
                      <a:endParaRPr lang="en-IN" sz="1600" dirty="0"/>
                    </a:p>
                  </a:txBody>
                  <a:tcPr marL="91416" marR="91416" marT="45708" marB="45708" anchor="ctr"/>
                </a:tc>
                <a:tc>
                  <a:txBody>
                    <a:bodyPr/>
                    <a:lstStyle/>
                    <a:p>
                      <a:pPr algn="ctr"/>
                      <a:r>
                        <a:rPr lang="en-IN" sz="1600" dirty="0" smtClean="0"/>
                        <a:t>Termination</a:t>
                      </a:r>
                      <a:endParaRPr lang="en-IN" sz="1600" dirty="0"/>
                    </a:p>
                  </a:txBody>
                  <a:tcPr marL="91416" marR="91416" marT="45708" marB="45708" anchor="ctr"/>
                </a:tc>
                <a:extLst>
                  <a:ext uri="{0D108BD9-81ED-4DB2-BD59-A6C34878D82A}">
                    <a16:rowId xmlns:a16="http://schemas.microsoft.com/office/drawing/2014/main" val="10000"/>
                  </a:ext>
                </a:extLst>
              </a:tr>
              <a:tr h="1065734">
                <a:tc>
                  <a:txBody>
                    <a:bodyPr/>
                    <a:lstStyle/>
                    <a:p>
                      <a:pPr algn="ctr"/>
                      <a:r>
                        <a:rPr lang="en-IN" sz="1600" dirty="0" smtClean="0">
                          <a:solidFill>
                            <a:srgbClr val="414141"/>
                          </a:solidFill>
                        </a:rPr>
                        <a:t>Network</a:t>
                      </a:r>
                    </a:p>
                    <a:p>
                      <a:pPr algn="ctr"/>
                      <a:r>
                        <a:rPr lang="en-IN" sz="1600" dirty="0" smtClean="0">
                          <a:solidFill>
                            <a:srgbClr val="414141"/>
                          </a:solidFill>
                        </a:rPr>
                        <a:t>access</a:t>
                      </a:r>
                      <a:endParaRPr lang="en-IN" sz="1600" dirty="0">
                        <a:solidFill>
                          <a:srgbClr val="414141"/>
                        </a:solidFill>
                      </a:endParaRPr>
                    </a:p>
                  </a:txBody>
                  <a:tcPr marL="91416" marR="91416" marT="45708" marB="45708" anchor="ctr"/>
                </a:tc>
                <a:tc>
                  <a:txBody>
                    <a:bodyPr/>
                    <a:lstStyle/>
                    <a:p>
                      <a:pPr algn="ctr"/>
                      <a:r>
                        <a:rPr lang="en-IN" sz="3000" dirty="0" smtClean="0">
                          <a:solidFill>
                            <a:srgbClr val="00B050"/>
                          </a:solidFill>
                          <a:sym typeface="Wingdings" panose="05000000000000000000" pitchFamily="2" charset="2"/>
                        </a:rPr>
                        <a:t></a:t>
                      </a:r>
                      <a:endParaRPr lang="en-IN" sz="3000" dirty="0">
                        <a:solidFill>
                          <a:srgbClr val="00B050"/>
                        </a:solidFill>
                      </a:endParaRPr>
                    </a:p>
                  </a:txBody>
                  <a:tcPr marL="91416" marR="91416" marT="45708" marB="45708" anchor="ctr"/>
                </a:tc>
                <a:tc>
                  <a:txBody>
                    <a:bodyPr/>
                    <a:lstStyle/>
                    <a:p>
                      <a:pPr algn="ctr"/>
                      <a:r>
                        <a:rPr lang="en-IN" sz="3000" smtClean="0">
                          <a:solidFill>
                            <a:srgbClr val="00B050"/>
                          </a:solidFill>
                          <a:sym typeface="Wingdings" panose="05000000000000000000" pitchFamily="2" charset="2"/>
                        </a:rPr>
                        <a:t></a:t>
                      </a:r>
                      <a:endParaRPr lang="en-IN" sz="3000" dirty="0"/>
                    </a:p>
                  </a:txBody>
                  <a:tcPr marL="91416" marR="91416" marT="45708" marB="45708" anchor="ctr"/>
                </a:tc>
                <a:tc>
                  <a:txBody>
                    <a:bodyPr/>
                    <a:lstStyle/>
                    <a:p>
                      <a:pPr algn="ctr"/>
                      <a:r>
                        <a:rPr lang="en-IN" sz="3000" smtClean="0">
                          <a:solidFill>
                            <a:srgbClr val="00B050"/>
                          </a:solidFill>
                          <a:sym typeface="Wingdings" panose="05000000000000000000" pitchFamily="2" charset="2"/>
                        </a:rPr>
                        <a:t></a:t>
                      </a:r>
                      <a:endParaRPr lang="en-IN" sz="3000" dirty="0"/>
                    </a:p>
                  </a:txBody>
                  <a:tcPr marL="91416" marR="91416" marT="45708" marB="45708" anchor="ctr"/>
                </a:tc>
                <a:tc>
                  <a:txBody>
                    <a:bodyPr/>
                    <a:lstStyle/>
                    <a:p>
                      <a:pPr marL="0" algn="ctr" defTabSz="1088291" rtl="0" eaLnBrk="1" latinLnBrk="0" hangingPunct="1"/>
                      <a:r>
                        <a:rPr lang="en-IN" sz="3000" dirty="0" smtClean="0">
                          <a:solidFill>
                            <a:srgbClr val="00B050"/>
                          </a:solidFill>
                          <a:sym typeface="Wingdings" panose="05000000000000000000" pitchFamily="2" charset="2"/>
                        </a:rPr>
                        <a:t></a:t>
                      </a:r>
                      <a:endParaRPr lang="en-IN" sz="3000" kern="1200" dirty="0">
                        <a:solidFill>
                          <a:srgbClr val="FF0000"/>
                        </a:solidFill>
                        <a:latin typeface="+mn-lt"/>
                        <a:ea typeface="+mn-ea"/>
                        <a:cs typeface="+mn-cs"/>
                      </a:endParaRPr>
                    </a:p>
                  </a:txBody>
                  <a:tcPr marL="91416" marR="91416" marT="45708" marB="45708" anchor="ctr"/>
                </a:tc>
                <a:tc>
                  <a:txBody>
                    <a:bodyPr/>
                    <a:lstStyle/>
                    <a:p>
                      <a:pPr algn="ctr"/>
                      <a:r>
                        <a:rPr lang="en-IN" sz="3000" smtClean="0">
                          <a:solidFill>
                            <a:srgbClr val="00B050"/>
                          </a:solidFill>
                          <a:sym typeface="Wingdings" panose="05000000000000000000" pitchFamily="2" charset="2"/>
                        </a:rPr>
                        <a:t></a:t>
                      </a:r>
                      <a:endParaRPr lang="en-IN" sz="3000"/>
                    </a:p>
                  </a:txBody>
                  <a:tcPr marL="91416" marR="91416" marT="45708" marB="45708" anchor="ctr"/>
                </a:tc>
                <a:tc>
                  <a:txBody>
                    <a:bodyPr/>
                    <a:lstStyle/>
                    <a:p>
                      <a:pPr algn="ctr"/>
                      <a:r>
                        <a:rPr lang="en-IN" sz="3000" smtClean="0">
                          <a:solidFill>
                            <a:srgbClr val="00B050"/>
                          </a:solidFill>
                          <a:sym typeface="Wingdings" panose="05000000000000000000" pitchFamily="2" charset="2"/>
                        </a:rPr>
                        <a:t></a:t>
                      </a:r>
                      <a:endParaRPr lang="en-IN" sz="3000"/>
                    </a:p>
                  </a:txBody>
                  <a:tcPr marL="91416" marR="91416" marT="45708" marB="45708" anchor="ctr"/>
                </a:tc>
                <a:extLst>
                  <a:ext uri="{0D108BD9-81ED-4DB2-BD59-A6C34878D82A}">
                    <a16:rowId xmlns:a16="http://schemas.microsoft.com/office/drawing/2014/main" val="10001"/>
                  </a:ext>
                </a:extLst>
              </a:tr>
              <a:tr h="1065734">
                <a:tc>
                  <a:txBody>
                    <a:bodyPr/>
                    <a:lstStyle/>
                    <a:p>
                      <a:pPr algn="ctr"/>
                      <a:r>
                        <a:rPr lang="en-IN" sz="1600" dirty="0" smtClean="0">
                          <a:solidFill>
                            <a:srgbClr val="414141"/>
                          </a:solidFill>
                        </a:rPr>
                        <a:t>Web</a:t>
                      </a:r>
                    </a:p>
                    <a:p>
                      <a:pPr algn="ctr"/>
                      <a:r>
                        <a:rPr lang="en-IN" sz="1600" dirty="0" smtClean="0">
                          <a:solidFill>
                            <a:srgbClr val="414141"/>
                          </a:solidFill>
                        </a:rPr>
                        <a:t>access</a:t>
                      </a:r>
                      <a:endParaRPr lang="en-IN" sz="1600" dirty="0">
                        <a:solidFill>
                          <a:srgbClr val="414141"/>
                        </a:solidFill>
                      </a:endParaRPr>
                    </a:p>
                  </a:txBody>
                  <a:tcPr marL="91416" marR="91416" marT="45708" marB="45708" anchor="ctr"/>
                </a:tc>
                <a:tc>
                  <a:txBody>
                    <a:bodyPr/>
                    <a:lstStyle/>
                    <a:p>
                      <a:pPr marL="0" algn="ctr" defTabSz="1088291" rtl="0" eaLnBrk="1" latinLnBrk="0" hangingPunct="1"/>
                      <a:r>
                        <a:rPr lang="en-IN" sz="3000" kern="1200" dirty="0" smtClean="0">
                          <a:solidFill>
                            <a:srgbClr val="00B050"/>
                          </a:solidFill>
                          <a:latin typeface="+mn-lt"/>
                          <a:ea typeface="+mn-ea"/>
                          <a:cs typeface="+mn-cs"/>
                          <a:sym typeface="Wingdings" panose="05000000000000000000" pitchFamily="2" charset="2"/>
                        </a:rPr>
                        <a:t></a:t>
                      </a:r>
                      <a:endParaRPr lang="en-IN" sz="3000" kern="1200" dirty="0">
                        <a:solidFill>
                          <a:srgbClr val="00B050"/>
                        </a:solidFill>
                        <a:latin typeface="+mn-lt"/>
                        <a:ea typeface="+mn-ea"/>
                        <a:cs typeface="+mn-cs"/>
                      </a:endParaRPr>
                    </a:p>
                  </a:txBody>
                  <a:tcPr marL="91416" marR="91416" marT="45708" marB="45708" anchor="ctr"/>
                </a:tc>
                <a:tc>
                  <a:txBody>
                    <a:bodyPr/>
                    <a:lstStyle/>
                    <a:p>
                      <a:pPr algn="ctr"/>
                      <a:r>
                        <a:rPr lang="en-IN" sz="3000" smtClean="0">
                          <a:solidFill>
                            <a:srgbClr val="00B050"/>
                          </a:solidFill>
                          <a:sym typeface="Wingdings" panose="05000000000000000000" pitchFamily="2" charset="2"/>
                        </a:rPr>
                        <a:t></a:t>
                      </a:r>
                      <a:endParaRPr lang="en-IN" sz="3000"/>
                    </a:p>
                  </a:txBody>
                  <a:tcPr marL="91416" marR="91416" marT="45708" marB="45708" anchor="ctr"/>
                </a:tc>
                <a:tc>
                  <a:txBody>
                    <a:bodyPr/>
                    <a:lstStyle/>
                    <a:p>
                      <a:pPr algn="ctr"/>
                      <a:r>
                        <a:rPr lang="en-IN" sz="3000" smtClean="0">
                          <a:solidFill>
                            <a:srgbClr val="00B050"/>
                          </a:solidFill>
                          <a:sym typeface="Wingdings" panose="05000000000000000000" pitchFamily="2" charset="2"/>
                        </a:rPr>
                        <a:t></a:t>
                      </a:r>
                      <a:endParaRPr lang="en-IN" sz="3000"/>
                    </a:p>
                  </a:txBody>
                  <a:tcPr marL="91416" marR="91416" marT="45708" marB="45708" anchor="ctr"/>
                </a:tc>
                <a:tc>
                  <a:txBody>
                    <a:bodyPr/>
                    <a:lstStyle/>
                    <a:p>
                      <a:pPr algn="ctr"/>
                      <a:r>
                        <a:rPr lang="en-IN" sz="3000" dirty="0" smtClean="0">
                          <a:solidFill>
                            <a:srgbClr val="00B050"/>
                          </a:solidFill>
                          <a:sym typeface="Wingdings" panose="05000000000000000000" pitchFamily="2" charset="2"/>
                        </a:rPr>
                        <a:t></a:t>
                      </a:r>
                      <a:endParaRPr lang="en-IN" sz="3000" dirty="0">
                        <a:solidFill>
                          <a:srgbClr val="FF0000"/>
                        </a:solidFill>
                      </a:endParaRPr>
                    </a:p>
                  </a:txBody>
                  <a:tcPr marL="91416" marR="91416" marT="45708" marB="45708" anchor="ctr"/>
                </a:tc>
                <a:tc>
                  <a:txBody>
                    <a:bodyPr/>
                    <a:lstStyle/>
                    <a:p>
                      <a:pPr algn="ctr"/>
                      <a:r>
                        <a:rPr lang="en-IN" sz="3000" smtClean="0">
                          <a:solidFill>
                            <a:srgbClr val="00B050"/>
                          </a:solidFill>
                          <a:sym typeface="Wingdings" panose="05000000000000000000" pitchFamily="2" charset="2"/>
                        </a:rPr>
                        <a:t></a:t>
                      </a:r>
                      <a:endParaRPr lang="en-IN" sz="3000" dirty="0"/>
                    </a:p>
                  </a:txBody>
                  <a:tcPr marL="91416" marR="91416" marT="45708" marB="45708" anchor="ctr"/>
                </a:tc>
                <a:tc>
                  <a:txBody>
                    <a:bodyPr/>
                    <a:lstStyle/>
                    <a:p>
                      <a:pPr algn="ctr"/>
                      <a:r>
                        <a:rPr lang="en-IN" sz="3000" smtClean="0">
                          <a:solidFill>
                            <a:srgbClr val="00B050"/>
                          </a:solidFill>
                          <a:sym typeface="Wingdings" panose="05000000000000000000" pitchFamily="2" charset="2"/>
                        </a:rPr>
                        <a:t></a:t>
                      </a:r>
                      <a:endParaRPr lang="en-IN" sz="3000"/>
                    </a:p>
                  </a:txBody>
                  <a:tcPr marL="91416" marR="91416" marT="45708" marB="45708" anchor="ctr"/>
                </a:tc>
                <a:extLst>
                  <a:ext uri="{0D108BD9-81ED-4DB2-BD59-A6C34878D82A}">
                    <a16:rowId xmlns:a16="http://schemas.microsoft.com/office/drawing/2014/main" val="10002"/>
                  </a:ext>
                </a:extLst>
              </a:tr>
              <a:tr h="1198189">
                <a:tc>
                  <a:txBody>
                    <a:bodyPr/>
                    <a:lstStyle/>
                    <a:p>
                      <a:pPr algn="ctr"/>
                      <a:r>
                        <a:rPr lang="en-IN" sz="1600" dirty="0" smtClean="0">
                          <a:solidFill>
                            <a:srgbClr val="414141"/>
                          </a:solidFill>
                        </a:rPr>
                        <a:t>Virtual apps &amp;</a:t>
                      </a:r>
                      <a:r>
                        <a:rPr lang="en-IN" sz="1600" baseline="0" dirty="0" smtClean="0">
                          <a:solidFill>
                            <a:srgbClr val="414141"/>
                          </a:solidFill>
                        </a:rPr>
                        <a:t> desktops</a:t>
                      </a:r>
                    </a:p>
                    <a:p>
                      <a:pPr algn="ctr"/>
                      <a:r>
                        <a:rPr lang="en-IN" sz="1600" baseline="0" dirty="0" smtClean="0">
                          <a:solidFill>
                            <a:srgbClr val="414141"/>
                          </a:solidFill>
                        </a:rPr>
                        <a:t>access</a:t>
                      </a:r>
                      <a:endParaRPr lang="en-IN" sz="1600" dirty="0">
                        <a:solidFill>
                          <a:srgbClr val="414141"/>
                        </a:solidFill>
                      </a:endParaRPr>
                    </a:p>
                  </a:txBody>
                  <a:tcPr marL="91416" marR="91416" marT="45708" marB="45708" anchor="ctr"/>
                </a:tc>
                <a:tc>
                  <a:txBody>
                    <a:bodyPr/>
                    <a:lstStyle/>
                    <a:p>
                      <a:pPr marL="0" algn="ctr" defTabSz="1088291" rtl="0" eaLnBrk="1" latinLnBrk="0" hangingPunct="1"/>
                      <a:r>
                        <a:rPr lang="en-IN" sz="3000" kern="1200" dirty="0" smtClean="0">
                          <a:solidFill>
                            <a:srgbClr val="00B050"/>
                          </a:solidFill>
                          <a:latin typeface="+mn-lt"/>
                          <a:ea typeface="+mn-ea"/>
                          <a:cs typeface="+mn-cs"/>
                          <a:sym typeface="Wingdings" panose="05000000000000000000" pitchFamily="2" charset="2"/>
                        </a:rPr>
                        <a:t></a:t>
                      </a:r>
                      <a:endParaRPr lang="en-IN" sz="3000" kern="1200" dirty="0">
                        <a:solidFill>
                          <a:srgbClr val="00B050"/>
                        </a:solidFill>
                        <a:latin typeface="+mn-lt"/>
                        <a:ea typeface="+mn-ea"/>
                        <a:cs typeface="+mn-cs"/>
                      </a:endParaRPr>
                    </a:p>
                  </a:txBody>
                  <a:tcPr marL="91416" marR="91416" marT="45708" marB="45708" anchor="ctr"/>
                </a:tc>
                <a:tc>
                  <a:txBody>
                    <a:bodyPr/>
                    <a:lstStyle/>
                    <a:p>
                      <a:pPr algn="ctr"/>
                      <a:r>
                        <a:rPr lang="en-IN" sz="3000" smtClean="0">
                          <a:solidFill>
                            <a:srgbClr val="00B050"/>
                          </a:solidFill>
                          <a:sym typeface="Wingdings" panose="05000000000000000000" pitchFamily="2" charset="2"/>
                        </a:rPr>
                        <a:t></a:t>
                      </a:r>
                      <a:endParaRPr lang="en-IN" sz="3000" dirty="0"/>
                    </a:p>
                  </a:txBody>
                  <a:tcPr marL="91416" marR="91416" marT="45708" marB="45708" anchor="ctr"/>
                </a:tc>
                <a:tc>
                  <a:txBody>
                    <a:bodyPr/>
                    <a:lstStyle/>
                    <a:p>
                      <a:pPr algn="ctr"/>
                      <a:r>
                        <a:rPr lang="en-IN" sz="3000" smtClean="0">
                          <a:solidFill>
                            <a:srgbClr val="00B050"/>
                          </a:solidFill>
                          <a:sym typeface="Wingdings" panose="05000000000000000000" pitchFamily="2" charset="2"/>
                        </a:rPr>
                        <a:t></a:t>
                      </a:r>
                      <a:endParaRPr lang="en-IN" sz="3000" dirty="0"/>
                    </a:p>
                  </a:txBody>
                  <a:tcPr marL="91416" marR="91416" marT="45708" marB="45708" anchor="ctr"/>
                </a:tc>
                <a:tc>
                  <a:txBody>
                    <a:bodyPr/>
                    <a:lstStyle/>
                    <a:p>
                      <a:pPr algn="ctr"/>
                      <a:r>
                        <a:rPr lang="en-IN" sz="3000" dirty="0" smtClean="0">
                          <a:solidFill>
                            <a:srgbClr val="00B050"/>
                          </a:solidFill>
                          <a:sym typeface="Wingdings" panose="05000000000000000000" pitchFamily="2" charset="2"/>
                        </a:rPr>
                        <a:t></a:t>
                      </a:r>
                      <a:endParaRPr lang="en-IN" sz="3000" dirty="0"/>
                    </a:p>
                  </a:txBody>
                  <a:tcPr marL="91416" marR="91416" marT="45708" marB="45708" anchor="ctr"/>
                </a:tc>
                <a:tc>
                  <a:txBody>
                    <a:bodyPr/>
                    <a:lstStyle/>
                    <a:p>
                      <a:pPr algn="ctr"/>
                      <a:r>
                        <a:rPr lang="en-IN" sz="3000" smtClean="0">
                          <a:solidFill>
                            <a:srgbClr val="00B050"/>
                          </a:solidFill>
                          <a:sym typeface="Wingdings" panose="05000000000000000000" pitchFamily="2" charset="2"/>
                        </a:rPr>
                        <a:t></a:t>
                      </a:r>
                      <a:endParaRPr lang="en-IN" sz="3000" dirty="0"/>
                    </a:p>
                  </a:txBody>
                  <a:tcPr marL="91416" marR="91416" marT="45708" marB="45708" anchor="ctr"/>
                </a:tc>
                <a:tc>
                  <a:txBody>
                    <a:bodyPr/>
                    <a:lstStyle/>
                    <a:p>
                      <a:pPr algn="ctr"/>
                      <a:r>
                        <a:rPr lang="en-IN" sz="3000" dirty="0" smtClean="0">
                          <a:solidFill>
                            <a:srgbClr val="00B050"/>
                          </a:solidFill>
                          <a:sym typeface="Wingdings" panose="05000000000000000000" pitchFamily="2" charset="2"/>
                        </a:rPr>
                        <a:t></a:t>
                      </a:r>
                      <a:endParaRPr lang="en-IN" sz="3000" dirty="0"/>
                    </a:p>
                  </a:txBody>
                  <a:tcPr marL="91416" marR="91416" marT="45708" marB="45708" anchor="ctr"/>
                </a:tc>
                <a:extLst>
                  <a:ext uri="{0D108BD9-81ED-4DB2-BD59-A6C34878D82A}">
                    <a16:rowId xmlns:a16="http://schemas.microsoft.com/office/drawing/2014/main" val="10003"/>
                  </a:ext>
                </a:extLst>
              </a:tr>
            </a:tbl>
          </a:graphicData>
        </a:graphic>
      </p:graphicFrame>
      <p:cxnSp>
        <p:nvCxnSpPr>
          <p:cNvPr id="5" name="Straight Connector 4"/>
          <p:cNvCxnSpPr/>
          <p:nvPr/>
        </p:nvCxnSpPr>
        <p:spPr bwMode="auto">
          <a:xfrm>
            <a:off x="152403" y="1452959"/>
            <a:ext cx="958941" cy="1095503"/>
          </a:xfrm>
          <a:prstGeom prst="line">
            <a:avLst/>
          </a:prstGeom>
          <a:noFill/>
          <a:ln w="19050" cap="flat" cmpd="sng" algn="ctr">
            <a:solidFill>
              <a:schemeClr val="bg1"/>
            </a:solidFill>
            <a:prstDash val="solid"/>
            <a:round/>
            <a:headEnd type="none" w="med" len="med"/>
            <a:tailEnd type="none" w="med" len="med"/>
          </a:ln>
          <a:effectLst/>
        </p:spPr>
      </p:cxnSp>
      <p:sp>
        <p:nvSpPr>
          <p:cNvPr id="6" name="TextBox 5"/>
          <p:cNvSpPr txBox="1"/>
          <p:nvPr/>
        </p:nvSpPr>
        <p:spPr>
          <a:xfrm>
            <a:off x="273822" y="1457485"/>
            <a:ext cx="1114712" cy="338554"/>
          </a:xfrm>
          <a:prstGeom prst="rect">
            <a:avLst/>
          </a:prstGeom>
          <a:noFill/>
        </p:spPr>
        <p:txBody>
          <a:bodyPr wrap="square" rtlCol="0">
            <a:spAutoFit/>
          </a:bodyPr>
          <a:lstStyle/>
          <a:p>
            <a:r>
              <a:rPr lang="en-IN" sz="1600" b="1" dirty="0">
                <a:solidFill>
                  <a:schemeClr val="bg1"/>
                </a:solidFill>
              </a:rPr>
              <a:t>Reporting</a:t>
            </a:r>
          </a:p>
        </p:txBody>
      </p:sp>
      <p:sp>
        <p:nvSpPr>
          <p:cNvPr id="7" name="TextBox 6"/>
          <p:cNvSpPr txBox="1"/>
          <p:nvPr/>
        </p:nvSpPr>
        <p:spPr>
          <a:xfrm>
            <a:off x="87157" y="1963839"/>
            <a:ext cx="1091916" cy="584623"/>
          </a:xfrm>
          <a:prstGeom prst="rect">
            <a:avLst/>
          </a:prstGeom>
          <a:noFill/>
        </p:spPr>
        <p:txBody>
          <a:bodyPr wrap="square" rtlCol="0">
            <a:spAutoFit/>
          </a:bodyPr>
          <a:lstStyle/>
          <a:p>
            <a:r>
              <a:rPr lang="en-IN" sz="1600" b="1" dirty="0">
                <a:solidFill>
                  <a:schemeClr val="bg1"/>
                </a:solidFill>
              </a:rPr>
              <a:t>Access mode</a:t>
            </a:r>
          </a:p>
        </p:txBody>
      </p:sp>
      <p:sp>
        <p:nvSpPr>
          <p:cNvPr id="9" name="Text Placeholder 6"/>
          <p:cNvSpPr txBox="1">
            <a:spLocks/>
          </p:cNvSpPr>
          <p:nvPr/>
        </p:nvSpPr>
        <p:spPr>
          <a:xfrm>
            <a:off x="354134" y="854102"/>
            <a:ext cx="11274662" cy="249234"/>
          </a:xfrm>
          <a:prstGeom prst="rect">
            <a:avLst/>
          </a:prstGeom>
        </p:spPr>
        <p:txBody>
          <a:bodyPr/>
          <a:lstStyle>
            <a:lvl1pPr marL="171450" indent="-171450" algn="l" defTabSz="914400" rtl="0" eaLnBrk="1" latinLnBrk="0" hangingPunct="1">
              <a:lnSpc>
                <a:spcPct val="90000"/>
              </a:lnSpc>
              <a:spcBef>
                <a:spcPts val="1400"/>
              </a:spcBef>
              <a:buFont typeface="Arial" panose="020B0604020202020204" pitchFamily="34" charset="0"/>
              <a:buChar char="•"/>
              <a:defRPr sz="2200" kern="100" spc="50" baseline="0">
                <a:solidFill>
                  <a:schemeClr val="tx1"/>
                </a:solidFill>
                <a:latin typeface="+mn-lt"/>
                <a:ea typeface="+mn-ea"/>
                <a:cs typeface="+mn-cs"/>
              </a:defRPr>
            </a:lvl1pPr>
            <a:lvl2pPr marL="341313" indent="-169863" algn="l" defTabSz="914400" rtl="0" eaLnBrk="1" latinLnBrk="0" hangingPunct="1">
              <a:lnSpc>
                <a:spcPct val="90000"/>
              </a:lnSpc>
              <a:spcBef>
                <a:spcPts val="600"/>
              </a:spcBef>
              <a:spcAft>
                <a:spcPts val="200"/>
              </a:spcAft>
              <a:buFont typeface="Arial" panose="020B0604020202020204" pitchFamily="34" charset="0"/>
              <a:buChar char="•"/>
              <a:defRPr sz="1800" kern="1200" spc="-30" baseline="0">
                <a:solidFill>
                  <a:schemeClr val="accent6"/>
                </a:solidFill>
                <a:latin typeface="+mn-lt"/>
                <a:ea typeface="+mn-ea"/>
                <a:cs typeface="+mn-cs"/>
              </a:defRPr>
            </a:lvl2pPr>
            <a:lvl3pPr marL="512763" indent="-171450" algn="l" defTabSz="914400" rtl="0" eaLnBrk="1" latinLnBrk="0" hangingPunct="1">
              <a:lnSpc>
                <a:spcPct val="85000"/>
              </a:lnSpc>
              <a:spcBef>
                <a:spcPts val="600"/>
              </a:spcBef>
              <a:spcAft>
                <a:spcPts val="200"/>
              </a:spcAft>
              <a:buFont typeface="Arial" panose="020B0604020202020204" pitchFamily="34" charset="0"/>
              <a:buChar char="•"/>
              <a:defRPr sz="1400" kern="100" spc="-30" baseline="0">
                <a:solidFill>
                  <a:schemeClr val="accent6"/>
                </a:solidFill>
                <a:latin typeface="+mn-lt"/>
                <a:ea typeface="+mn-ea"/>
                <a:cs typeface="+mn-cs"/>
              </a:defRPr>
            </a:lvl3pPr>
            <a:lvl4pPr marL="0" indent="0" algn="l" defTabSz="914400" rtl="0" eaLnBrk="1" latinLnBrk="0" hangingPunct="1">
              <a:lnSpc>
                <a:spcPct val="90000"/>
              </a:lnSpc>
              <a:spcBef>
                <a:spcPts val="1400"/>
              </a:spcBef>
              <a:buFont typeface="Tahoma" panose="020B0604030504040204" pitchFamily="34" charset="0"/>
              <a:buChar char="​"/>
              <a:defRPr sz="2200" kern="100" spc="-50" baseline="0">
                <a:solidFill>
                  <a:schemeClr val="accent1"/>
                </a:solidFill>
                <a:latin typeface="+mn-lt"/>
                <a:ea typeface="+mn-ea"/>
                <a:cs typeface="+mn-cs"/>
              </a:defRPr>
            </a:lvl4pPr>
            <a:lvl5pPr marL="0" indent="0" algn="l" defTabSz="914400" rtl="0" eaLnBrk="1" latinLnBrk="0" hangingPunct="1">
              <a:lnSpc>
                <a:spcPct val="79000"/>
              </a:lnSpc>
              <a:spcBef>
                <a:spcPts val="200"/>
              </a:spcBef>
              <a:spcAft>
                <a:spcPts val="800"/>
              </a:spcAft>
              <a:buFont typeface="Tahoma" panose="020B0604030504040204" pitchFamily="34" charset="0"/>
              <a:buChar char="​"/>
              <a:defRPr sz="1400" b="1" kern="100" spc="30" baseline="0">
                <a:solidFill>
                  <a:schemeClr val="tx1"/>
                </a:solidFill>
                <a:latin typeface="+mj-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pPr marL="0" indent="0">
              <a:buNone/>
            </a:pPr>
            <a:r>
              <a:rPr lang="en-US" sz="1600" dirty="0">
                <a:solidFill>
                  <a:schemeClr val="accent1">
                    <a:lumMod val="75000"/>
                  </a:schemeClr>
                </a:solidFill>
              </a:rPr>
              <a:t>Monitor the user’s remote access experience</a:t>
            </a:r>
          </a:p>
        </p:txBody>
      </p:sp>
      <p:pic>
        <p:nvPicPr>
          <p:cNvPr id="11" name="Picture 10"/>
          <p:cNvPicPr>
            <a:picLocks noChangeAspect="1"/>
          </p:cNvPicPr>
          <p:nvPr/>
        </p:nvPicPr>
        <p:blipFill rotWithShape="1">
          <a:blip r:embed="rId3"/>
          <a:srcRect l="2298" t="8184" r="3135"/>
          <a:stretch/>
        </p:blipFill>
        <p:spPr>
          <a:xfrm>
            <a:off x="6375795" y="1482898"/>
            <a:ext cx="5626376" cy="2911301"/>
          </a:xfrm>
          <a:prstGeom prst="rect">
            <a:avLst/>
          </a:prstGeom>
        </p:spPr>
      </p:pic>
      <p:sp>
        <p:nvSpPr>
          <p:cNvPr id="14" name="TextBox 13"/>
          <p:cNvSpPr txBox="1"/>
          <p:nvPr/>
        </p:nvSpPr>
        <p:spPr>
          <a:xfrm>
            <a:off x="-592667" y="3200400"/>
            <a:ext cx="184731" cy="369332"/>
          </a:xfrm>
          <a:prstGeom prst="rect">
            <a:avLst/>
          </a:prstGeom>
          <a:noFill/>
        </p:spPr>
        <p:txBody>
          <a:bodyPr wrap="none" rtlCol="0">
            <a:spAutoFit/>
          </a:bodyPr>
          <a:lstStyle/>
          <a:p>
            <a:endParaRPr lang="en-US" dirty="0"/>
          </a:p>
        </p:txBody>
      </p:sp>
      <p:sp>
        <p:nvSpPr>
          <p:cNvPr id="17" name="Oval 16"/>
          <p:cNvSpPr/>
          <p:nvPr/>
        </p:nvSpPr>
        <p:spPr>
          <a:xfrm>
            <a:off x="6331346" y="2150533"/>
            <a:ext cx="837805" cy="778934"/>
          </a:xfrm>
          <a:prstGeom prst="ellipse">
            <a:avLst/>
          </a:prstGeom>
          <a:solidFill>
            <a:schemeClr val="bg1">
              <a:alpha val="0"/>
            </a:schemeClr>
          </a:solidFill>
          <a:ln w="254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18" name="Oval 17"/>
          <p:cNvSpPr/>
          <p:nvPr/>
        </p:nvSpPr>
        <p:spPr>
          <a:xfrm>
            <a:off x="7169062" y="2139730"/>
            <a:ext cx="4870538" cy="1237387"/>
          </a:xfrm>
          <a:prstGeom prst="ellipse">
            <a:avLst/>
          </a:prstGeom>
          <a:solidFill>
            <a:schemeClr val="bg1">
              <a:alpha val="0"/>
            </a:schemeClr>
          </a:solidFill>
          <a:ln w="254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Tree>
    <p:extLst>
      <p:ext uri="{BB962C8B-B14F-4D97-AF65-F5344CB8AC3E}">
        <p14:creationId xmlns:p14="http://schemas.microsoft.com/office/powerpoint/2010/main" val="3041484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linds(horizontal)">
                                      <p:cBhvr>
                                        <p:cTn id="1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2"/>
          </p:nvPr>
        </p:nvPicPr>
        <p:blipFill>
          <a:blip r:embed="rId2">
            <a:extLst>
              <a:ext uri="{28A0092B-C50C-407E-A947-70E740481C1C}">
                <a14:useLocalDpi xmlns:a14="http://schemas.microsoft.com/office/drawing/2010/main" val="0"/>
              </a:ext>
            </a:extLst>
          </a:blip>
          <a:srcRect l="37813" r="37813"/>
          <a:stretch>
            <a:fillRect/>
          </a:stretch>
        </p:blipFill>
        <p:spPr/>
      </p:pic>
      <p:sp>
        <p:nvSpPr>
          <p:cNvPr id="3" name="Title 2"/>
          <p:cNvSpPr>
            <a:spLocks noGrp="1"/>
          </p:cNvSpPr>
          <p:nvPr>
            <p:ph type="title"/>
          </p:nvPr>
        </p:nvSpPr>
        <p:spPr>
          <a:xfrm>
            <a:off x="457201" y="3026008"/>
            <a:ext cx="5407024" cy="437684"/>
          </a:xfrm>
        </p:spPr>
        <p:txBody>
          <a:bodyPr/>
          <a:lstStyle/>
          <a:p>
            <a:r>
              <a:rPr lang="zh-CN" altLang="en-US" dirty="0" smtClean="0"/>
              <a:t>场景</a:t>
            </a:r>
            <a:endParaRPr lang="en-US" dirty="0"/>
          </a:p>
        </p:txBody>
      </p:sp>
    </p:spTree>
    <p:extLst>
      <p:ext uri="{BB962C8B-B14F-4D97-AF65-F5344CB8AC3E}">
        <p14:creationId xmlns:p14="http://schemas.microsoft.com/office/powerpoint/2010/main" val="382784062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748" y="78828"/>
            <a:ext cx="11309783" cy="985840"/>
          </a:xfrm>
        </p:spPr>
        <p:txBody>
          <a:bodyPr/>
          <a:lstStyle/>
          <a:p>
            <a:r>
              <a:rPr lang="en-US" dirty="0"/>
              <a:t>Use Case 1: NetScaler </a:t>
            </a:r>
            <a:r>
              <a:rPr lang="en-US" dirty="0" smtClean="0"/>
              <a:t>with Unified </a:t>
            </a:r>
            <a:r>
              <a:rPr lang="en-US" dirty="0" smtClean="0"/>
              <a:t>Gateway</a:t>
            </a:r>
            <a:r>
              <a:rPr lang="zh-CN" altLang="en-US" dirty="0" smtClean="0"/>
              <a:t>为</a:t>
            </a:r>
            <a:r>
              <a:rPr lang="en-US" altLang="zh-CN" dirty="0" smtClean="0"/>
              <a:t>Web</a:t>
            </a:r>
            <a:r>
              <a:rPr lang="zh-CN" altLang="en-US" dirty="0" smtClean="0"/>
              <a:t>和企业传统应用提供安全远程接入</a:t>
            </a:r>
            <a:endParaRPr lang="en-US" dirty="0"/>
          </a:p>
        </p:txBody>
      </p:sp>
      <p:sp>
        <p:nvSpPr>
          <p:cNvPr id="7" name="Content Placeholder 6"/>
          <p:cNvSpPr>
            <a:spLocks noGrp="1"/>
          </p:cNvSpPr>
          <p:nvPr>
            <p:ph sz="quarter" idx="21"/>
          </p:nvPr>
        </p:nvSpPr>
        <p:spPr>
          <a:xfrm>
            <a:off x="5541964" y="1201736"/>
            <a:ext cx="6218567" cy="4526280"/>
          </a:xfrm>
        </p:spPr>
        <p:txBody>
          <a:bodyPr/>
          <a:lstStyle/>
          <a:p>
            <a:r>
              <a:rPr lang="zh-CN" altLang="en-US" dirty="0" smtClean="0"/>
              <a:t>例如</a:t>
            </a:r>
            <a:r>
              <a:rPr lang="en-US" dirty="0" smtClean="0"/>
              <a:t>:</a:t>
            </a:r>
            <a:endParaRPr lang="en-US" dirty="0" smtClean="0"/>
          </a:p>
          <a:p>
            <a:pPr lvl="1"/>
            <a:r>
              <a:rPr lang="en-US" dirty="0" smtClean="0"/>
              <a:t>ERP/CRM </a:t>
            </a:r>
            <a:r>
              <a:rPr lang="zh-CN" altLang="en-US" dirty="0" smtClean="0"/>
              <a:t>应用</a:t>
            </a:r>
            <a:endParaRPr lang="en-US" dirty="0" smtClean="0"/>
          </a:p>
          <a:p>
            <a:pPr lvl="1"/>
            <a:r>
              <a:rPr lang="en-US" dirty="0" smtClean="0"/>
              <a:t>SharePoint </a:t>
            </a:r>
            <a:r>
              <a:rPr lang="zh-CN" altLang="en-US" dirty="0" smtClean="0"/>
              <a:t>应用</a:t>
            </a:r>
            <a:endParaRPr lang="en-US" dirty="0" smtClean="0"/>
          </a:p>
          <a:p>
            <a:pPr lvl="1"/>
            <a:r>
              <a:rPr lang="zh-CN" altLang="en-US" dirty="0" smtClean="0"/>
              <a:t>网络文件共享</a:t>
            </a:r>
            <a:r>
              <a:rPr lang="en-US" dirty="0" smtClean="0"/>
              <a:t>.</a:t>
            </a:r>
          </a:p>
          <a:p>
            <a:r>
              <a:rPr lang="zh-CN" altLang="en-US" dirty="0" smtClean="0"/>
              <a:t>为这些应用提供</a:t>
            </a:r>
            <a:r>
              <a:rPr lang="en-US" altLang="zh-CN" dirty="0" smtClean="0"/>
              <a:t>A</a:t>
            </a:r>
            <a:r>
              <a:rPr lang="en-US" dirty="0" smtClean="0"/>
              <a:t>AA</a:t>
            </a:r>
            <a:r>
              <a:rPr lang="zh-CN" altLang="en-US" dirty="0" smtClean="0"/>
              <a:t>认证监控</a:t>
            </a:r>
            <a:endParaRPr lang="en-US" dirty="0" smtClean="0"/>
          </a:p>
          <a:p>
            <a:r>
              <a:rPr lang="zh-CN" altLang="en-US" dirty="0" smtClean="0"/>
              <a:t>用无客户端的</a:t>
            </a:r>
            <a:r>
              <a:rPr lang="en-US" dirty="0" smtClean="0"/>
              <a:t>VPN </a:t>
            </a:r>
            <a:r>
              <a:rPr lang="zh-CN" altLang="en-US" dirty="0" smtClean="0"/>
              <a:t>接入</a:t>
            </a:r>
            <a:r>
              <a:rPr lang="en-US" dirty="0" smtClean="0"/>
              <a:t>Microsoft SharePoint</a:t>
            </a:r>
            <a:r>
              <a:rPr lang="en-US" dirty="0" smtClean="0"/>
              <a:t>, OWA, Lync</a:t>
            </a:r>
          </a:p>
          <a:p>
            <a:r>
              <a:rPr lang="zh-CN" altLang="en-US" dirty="0"/>
              <a:t>自身或者第三方的单点登录</a:t>
            </a:r>
            <a:endParaRPr lang="en-US" dirty="0"/>
          </a:p>
          <a:p>
            <a:r>
              <a:rPr lang="zh-CN" altLang="en-US" dirty="0" smtClean="0"/>
              <a:t>单一页面整合发布应用</a:t>
            </a:r>
            <a:endParaRPr lang="en-US" dirty="0"/>
          </a:p>
        </p:txBody>
      </p:sp>
      <p:sp>
        <p:nvSpPr>
          <p:cNvPr id="3" name="Slide Number Placeholder 2"/>
          <p:cNvSpPr>
            <a:spLocks noGrp="1"/>
          </p:cNvSpPr>
          <p:nvPr>
            <p:ph type="sldNum" sz="quarter" idx="4"/>
          </p:nvPr>
        </p:nvSpPr>
        <p:spPr/>
        <p:txBody>
          <a:bodyPr/>
          <a:lstStyle/>
          <a:p>
            <a:fld id="{113BA7D1-EE9A-0241-B0CB-67F65CFD4A8F}" type="slidenum">
              <a:rPr lang="en-US" kern="0">
                <a:solidFill>
                  <a:srgbClr val="414141"/>
                </a:solidFill>
                <a:latin typeface="Arial"/>
              </a:rPr>
              <a:pPr/>
              <a:t>38</a:t>
            </a:fld>
            <a:endParaRPr lang="en-US" kern="0" dirty="0">
              <a:solidFill>
                <a:srgbClr val="414141"/>
              </a:solidFill>
              <a:latin typeface="Arial"/>
            </a:endParaRPr>
          </a:p>
        </p:txBody>
      </p:sp>
      <p:pic>
        <p:nvPicPr>
          <p:cNvPr id="4" name="Picture 3" descr="unified_gateway_infographic_fin-HR.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9252" y="2294561"/>
            <a:ext cx="4845706" cy="2627395"/>
          </a:xfrm>
          <a:prstGeom prst="rect">
            <a:avLst/>
          </a:prstGeom>
        </p:spPr>
      </p:pic>
      <p:sp>
        <p:nvSpPr>
          <p:cNvPr id="5" name="Rectangle 4"/>
          <p:cNvSpPr/>
          <p:nvPr/>
        </p:nvSpPr>
        <p:spPr bwMode="auto">
          <a:xfrm>
            <a:off x="2927400" y="2294560"/>
            <a:ext cx="2203704" cy="980345"/>
          </a:xfrm>
          <a:prstGeom prst="rect">
            <a:avLst/>
          </a:prstGeom>
          <a:noFill/>
          <a:ln w="22225" cap="flat" cmpd="sng" algn="ctr">
            <a:solidFill>
              <a:schemeClr val="accent1"/>
            </a:solid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endParaRPr lang="en-US" sz="2100" dirty="0">
              <a:solidFill>
                <a:srgbClr val="FFFFFF"/>
              </a:solidFill>
              <a:latin typeface="Arial" charset="0"/>
              <a:cs typeface="Arial" charset="0"/>
            </a:endParaRPr>
          </a:p>
        </p:txBody>
      </p:sp>
    </p:spTree>
    <p:extLst>
      <p:ext uri="{BB962C8B-B14F-4D97-AF65-F5344CB8AC3E}">
        <p14:creationId xmlns:p14="http://schemas.microsoft.com/office/powerpoint/2010/main" val="15160591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animEffect transition="in" filter="blinds(horizontal)">
                                      <p:cBhvr>
                                        <p:cTn id="15" dur="500"/>
                                        <p:tgtEl>
                                          <p:spTgt spid="7">
                                            <p:txEl>
                                              <p:pRg st="0" end="0"/>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7">
                                            <p:txEl>
                                              <p:pRg st="1" end="1"/>
                                            </p:txEl>
                                          </p:spTgt>
                                        </p:tgtEl>
                                        <p:attrNameLst>
                                          <p:attrName>style.visibility</p:attrName>
                                        </p:attrNameLst>
                                      </p:cBhvr>
                                      <p:to>
                                        <p:strVal val="visible"/>
                                      </p:to>
                                    </p:set>
                                    <p:animEffect transition="in" filter="blinds(horizontal)">
                                      <p:cBhvr>
                                        <p:cTn id="18" dur="500"/>
                                        <p:tgtEl>
                                          <p:spTgt spid="7">
                                            <p:txEl>
                                              <p:pRg st="1" end="1"/>
                                            </p:txEl>
                                          </p:spTgt>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blinds(horizontal)">
                                      <p:cBhvr>
                                        <p:cTn id="21" dur="500"/>
                                        <p:tgtEl>
                                          <p:spTgt spid="7">
                                            <p:txEl>
                                              <p:pRg st="2" end="2"/>
                                            </p:txEl>
                                          </p:spTgt>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7">
                                            <p:txEl>
                                              <p:pRg st="3" end="3"/>
                                            </p:txEl>
                                          </p:spTgt>
                                        </p:tgtEl>
                                        <p:attrNameLst>
                                          <p:attrName>style.visibility</p:attrName>
                                        </p:attrNameLst>
                                      </p:cBhvr>
                                      <p:to>
                                        <p:strVal val="visible"/>
                                      </p:to>
                                    </p:set>
                                    <p:animEffect transition="in" filter="blinds(horizontal)">
                                      <p:cBhvr>
                                        <p:cTn id="24" dur="500"/>
                                        <p:tgtEl>
                                          <p:spTgt spid="7">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7">
                                            <p:txEl>
                                              <p:pRg st="4" end="4"/>
                                            </p:txEl>
                                          </p:spTgt>
                                        </p:tgtEl>
                                        <p:attrNameLst>
                                          <p:attrName>style.visibility</p:attrName>
                                        </p:attrNameLst>
                                      </p:cBhvr>
                                      <p:to>
                                        <p:strVal val="visible"/>
                                      </p:to>
                                    </p:set>
                                    <p:animEffect transition="in" filter="blinds(horizontal)">
                                      <p:cBhvr>
                                        <p:cTn id="29" dur="500"/>
                                        <p:tgtEl>
                                          <p:spTgt spid="7">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7">
                                            <p:txEl>
                                              <p:pRg st="5" end="5"/>
                                            </p:txEl>
                                          </p:spTgt>
                                        </p:tgtEl>
                                        <p:attrNameLst>
                                          <p:attrName>style.visibility</p:attrName>
                                        </p:attrNameLst>
                                      </p:cBhvr>
                                      <p:to>
                                        <p:strVal val="visible"/>
                                      </p:to>
                                    </p:set>
                                    <p:animEffect transition="in" filter="blinds(horizontal)">
                                      <p:cBhvr>
                                        <p:cTn id="34" dur="500"/>
                                        <p:tgtEl>
                                          <p:spTgt spid="7">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7">
                                            <p:txEl>
                                              <p:pRg st="6" end="6"/>
                                            </p:txEl>
                                          </p:spTgt>
                                        </p:tgtEl>
                                        <p:attrNameLst>
                                          <p:attrName>style.visibility</p:attrName>
                                        </p:attrNameLst>
                                      </p:cBhvr>
                                      <p:to>
                                        <p:strVal val="visible"/>
                                      </p:to>
                                    </p:set>
                                    <p:animEffect transition="in" filter="blinds(horizontal)">
                                      <p:cBhvr>
                                        <p:cTn id="39" dur="500"/>
                                        <p:tgtEl>
                                          <p:spTgt spid="7">
                                            <p:txEl>
                                              <p:pRg st="6" end="6"/>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7">
                                            <p:txEl>
                                              <p:pRg st="7" end="7"/>
                                            </p:txEl>
                                          </p:spTgt>
                                        </p:tgtEl>
                                        <p:attrNameLst>
                                          <p:attrName>style.visibility</p:attrName>
                                        </p:attrNameLst>
                                      </p:cBhvr>
                                      <p:to>
                                        <p:strVal val="visible"/>
                                      </p:to>
                                    </p:set>
                                    <p:animEffect transition="in" filter="blinds(horizontal)">
                                      <p:cBhvr>
                                        <p:cTn id="44" dur="500"/>
                                        <p:tgtEl>
                                          <p:spTgt spid="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Use Case 2: NetScaler </a:t>
            </a:r>
            <a:r>
              <a:rPr lang="en-US" dirty="0" smtClean="0"/>
              <a:t>with Unified </a:t>
            </a:r>
            <a:r>
              <a:rPr lang="en-US" dirty="0" err="1" smtClean="0"/>
              <a:t>Gateay</a:t>
            </a:r>
            <a:r>
              <a:rPr lang="en-US" dirty="0" smtClean="0"/>
              <a:t> </a:t>
            </a:r>
            <a:r>
              <a:rPr lang="zh-CN" altLang="en-US" dirty="0" smtClean="0"/>
              <a:t>为</a:t>
            </a:r>
            <a:r>
              <a:rPr lang="en-US" dirty="0" smtClean="0"/>
              <a:t>Citrix </a:t>
            </a:r>
            <a:r>
              <a:rPr lang="en-US" dirty="0"/>
              <a:t>XenApp </a:t>
            </a:r>
            <a:r>
              <a:rPr lang="zh-CN" altLang="en-US" dirty="0" smtClean="0"/>
              <a:t>和</a:t>
            </a:r>
            <a:r>
              <a:rPr lang="en-US" dirty="0" smtClean="0"/>
              <a:t> </a:t>
            </a:r>
            <a:r>
              <a:rPr lang="en-US" dirty="0" err="1" smtClean="0"/>
              <a:t>XenDesktop</a:t>
            </a:r>
            <a:r>
              <a:rPr lang="zh-CN" altLang="en-US" dirty="0"/>
              <a:t>提供安全远程接入</a:t>
            </a:r>
            <a:endParaRPr lang="en-US" dirty="0"/>
          </a:p>
        </p:txBody>
      </p:sp>
      <p:sp>
        <p:nvSpPr>
          <p:cNvPr id="8" name="Content Placeholder 7"/>
          <p:cNvSpPr>
            <a:spLocks noGrp="1"/>
          </p:cNvSpPr>
          <p:nvPr>
            <p:ph sz="quarter" idx="21"/>
          </p:nvPr>
        </p:nvSpPr>
        <p:spPr>
          <a:xfrm>
            <a:off x="5554414" y="1332990"/>
            <a:ext cx="6206117" cy="4526280"/>
          </a:xfrm>
        </p:spPr>
        <p:txBody>
          <a:bodyPr/>
          <a:lstStyle/>
          <a:p>
            <a:r>
              <a:rPr lang="zh-CN" altLang="en-US" dirty="0" smtClean="0"/>
              <a:t>集中策略管理 </a:t>
            </a:r>
            <a:r>
              <a:rPr lang="en-US" dirty="0" smtClean="0"/>
              <a:t>Citrix </a:t>
            </a:r>
            <a:r>
              <a:rPr lang="en-US" dirty="0" smtClean="0"/>
              <a:t>XenApp/</a:t>
            </a:r>
            <a:r>
              <a:rPr lang="en-US" dirty="0" err="1" smtClean="0"/>
              <a:t>XenDesktop</a:t>
            </a:r>
            <a:r>
              <a:rPr lang="en-US" dirty="0" smtClean="0"/>
              <a:t> </a:t>
            </a:r>
            <a:r>
              <a:rPr lang="zh-CN" altLang="en-US" dirty="0" smtClean="0"/>
              <a:t>应用</a:t>
            </a:r>
            <a:endParaRPr lang="en-US" altLang="zh-CN" dirty="0" smtClean="0"/>
          </a:p>
          <a:p>
            <a:r>
              <a:rPr lang="en-US" dirty="0" smtClean="0"/>
              <a:t>EPA </a:t>
            </a:r>
            <a:r>
              <a:rPr lang="zh-CN" altLang="en-US" dirty="0" smtClean="0"/>
              <a:t>扫描用户设备</a:t>
            </a:r>
            <a:endParaRPr lang="en-US" dirty="0" smtClean="0"/>
          </a:p>
          <a:p>
            <a:r>
              <a:rPr lang="zh-CN" altLang="en-US" dirty="0" smtClean="0"/>
              <a:t>优化</a:t>
            </a:r>
            <a:r>
              <a:rPr lang="en-US" dirty="0" smtClean="0"/>
              <a:t>XA/XD </a:t>
            </a:r>
            <a:r>
              <a:rPr lang="zh-CN" altLang="en-US" dirty="0" smtClean="0"/>
              <a:t>流量</a:t>
            </a:r>
            <a:endParaRPr lang="en-US" dirty="0" smtClean="0"/>
          </a:p>
          <a:p>
            <a:r>
              <a:rPr lang="zh-CN" altLang="en-US" dirty="0" smtClean="0"/>
              <a:t>监控和可视化</a:t>
            </a:r>
            <a:r>
              <a:rPr lang="en-US" dirty="0" smtClean="0"/>
              <a:t> </a:t>
            </a:r>
            <a:r>
              <a:rPr lang="en-US" dirty="0" smtClean="0"/>
              <a:t>XA/XD </a:t>
            </a:r>
            <a:r>
              <a:rPr lang="zh-CN" altLang="en-US" dirty="0" smtClean="0"/>
              <a:t>流量</a:t>
            </a:r>
            <a:endParaRPr lang="en-US" dirty="0" smtClean="0"/>
          </a:p>
          <a:p>
            <a:r>
              <a:rPr lang="zh-CN" altLang="en-US" dirty="0" smtClean="0"/>
              <a:t>自身或者第三方的单点登录</a:t>
            </a:r>
            <a:endParaRPr lang="en-US" dirty="0" smtClean="0"/>
          </a:p>
          <a:p>
            <a:r>
              <a:rPr lang="zh-CN" altLang="en-US" dirty="0"/>
              <a:t>单一页面整合发布应用</a:t>
            </a:r>
            <a:endParaRPr lang="en-US" dirty="0"/>
          </a:p>
        </p:txBody>
      </p:sp>
      <p:sp>
        <p:nvSpPr>
          <p:cNvPr id="3" name="Slide Number Placeholder 2"/>
          <p:cNvSpPr>
            <a:spLocks noGrp="1"/>
          </p:cNvSpPr>
          <p:nvPr>
            <p:ph type="sldNum" sz="quarter" idx="4"/>
          </p:nvPr>
        </p:nvSpPr>
        <p:spPr/>
        <p:txBody>
          <a:bodyPr/>
          <a:lstStyle/>
          <a:p>
            <a:fld id="{113BA7D1-EE9A-0241-B0CB-67F65CFD4A8F}" type="slidenum">
              <a:rPr lang="en-US" kern="0">
                <a:solidFill>
                  <a:srgbClr val="414141"/>
                </a:solidFill>
                <a:latin typeface="Arial"/>
              </a:rPr>
              <a:pPr/>
              <a:t>39</a:t>
            </a:fld>
            <a:endParaRPr lang="en-US" kern="0" dirty="0">
              <a:solidFill>
                <a:srgbClr val="414141"/>
              </a:solidFill>
              <a:latin typeface="Arial"/>
            </a:endParaRPr>
          </a:p>
        </p:txBody>
      </p:sp>
      <p:pic>
        <p:nvPicPr>
          <p:cNvPr id="4" name="Picture 3" descr="unified_gateway_infographic_fin-HR.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9252" y="2294561"/>
            <a:ext cx="4845706" cy="2627395"/>
          </a:xfrm>
          <a:prstGeom prst="rect">
            <a:avLst/>
          </a:prstGeom>
        </p:spPr>
      </p:pic>
      <p:sp>
        <p:nvSpPr>
          <p:cNvPr id="5" name="Rectangle 4"/>
          <p:cNvSpPr/>
          <p:nvPr/>
        </p:nvSpPr>
        <p:spPr bwMode="auto">
          <a:xfrm>
            <a:off x="4035477" y="3362070"/>
            <a:ext cx="1123982" cy="560346"/>
          </a:xfrm>
          <a:prstGeom prst="rect">
            <a:avLst/>
          </a:prstGeom>
          <a:noFill/>
          <a:ln w="22225" cap="flat" cmpd="sng" algn="ctr">
            <a:solidFill>
              <a:schemeClr val="accent1"/>
            </a:solid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endParaRPr lang="en-US" sz="2100" dirty="0">
              <a:solidFill>
                <a:srgbClr val="FFFFFF"/>
              </a:solidFill>
              <a:latin typeface="Arial" charset="0"/>
              <a:cs typeface="Arial" charset="0"/>
            </a:endParaRPr>
          </a:p>
        </p:txBody>
      </p:sp>
    </p:spTree>
    <p:extLst>
      <p:ext uri="{BB962C8B-B14F-4D97-AF65-F5344CB8AC3E}">
        <p14:creationId xmlns:p14="http://schemas.microsoft.com/office/powerpoint/2010/main" val="325870402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8">
                                            <p:txEl>
                                              <p:pRg st="0" end="0"/>
                                            </p:txEl>
                                          </p:spTgt>
                                        </p:tgtEl>
                                        <p:attrNameLst>
                                          <p:attrName>style.visibility</p:attrName>
                                        </p:attrNameLst>
                                      </p:cBhvr>
                                      <p:to>
                                        <p:strVal val="visible"/>
                                      </p:to>
                                    </p:set>
                                    <p:animEffect transition="in" filter="blinds(horizontal)">
                                      <p:cBhvr>
                                        <p:cTn id="15" dur="500"/>
                                        <p:tgtEl>
                                          <p:spTgt spid="8">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8">
                                            <p:txEl>
                                              <p:pRg st="1" end="1"/>
                                            </p:txEl>
                                          </p:spTgt>
                                        </p:tgtEl>
                                        <p:attrNameLst>
                                          <p:attrName>style.visibility</p:attrName>
                                        </p:attrNameLst>
                                      </p:cBhvr>
                                      <p:to>
                                        <p:strVal val="visible"/>
                                      </p:to>
                                    </p:set>
                                    <p:animEffect transition="in" filter="blinds(horizontal)">
                                      <p:cBhvr>
                                        <p:cTn id="20" dur="500"/>
                                        <p:tgtEl>
                                          <p:spTgt spid="8">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8">
                                            <p:txEl>
                                              <p:pRg st="2" end="2"/>
                                            </p:txEl>
                                          </p:spTgt>
                                        </p:tgtEl>
                                        <p:attrNameLst>
                                          <p:attrName>style.visibility</p:attrName>
                                        </p:attrNameLst>
                                      </p:cBhvr>
                                      <p:to>
                                        <p:strVal val="visible"/>
                                      </p:to>
                                    </p:set>
                                    <p:animEffect transition="in" filter="blinds(horizontal)">
                                      <p:cBhvr>
                                        <p:cTn id="25" dur="500"/>
                                        <p:tgtEl>
                                          <p:spTgt spid="8">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8">
                                            <p:txEl>
                                              <p:pRg st="3" end="3"/>
                                            </p:txEl>
                                          </p:spTgt>
                                        </p:tgtEl>
                                        <p:attrNameLst>
                                          <p:attrName>style.visibility</p:attrName>
                                        </p:attrNameLst>
                                      </p:cBhvr>
                                      <p:to>
                                        <p:strVal val="visible"/>
                                      </p:to>
                                    </p:set>
                                    <p:animEffect transition="in" filter="blinds(horizontal)">
                                      <p:cBhvr>
                                        <p:cTn id="30" dur="500"/>
                                        <p:tgtEl>
                                          <p:spTgt spid="8">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8">
                                            <p:txEl>
                                              <p:pRg st="4" end="4"/>
                                            </p:txEl>
                                          </p:spTgt>
                                        </p:tgtEl>
                                        <p:attrNameLst>
                                          <p:attrName>style.visibility</p:attrName>
                                        </p:attrNameLst>
                                      </p:cBhvr>
                                      <p:to>
                                        <p:strVal val="visible"/>
                                      </p:to>
                                    </p:set>
                                    <p:animEffect transition="in" filter="blinds(horizontal)">
                                      <p:cBhvr>
                                        <p:cTn id="35"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Use Case </a:t>
            </a:r>
            <a:r>
              <a:rPr lang="en-US" dirty="0" smtClean="0"/>
              <a:t>3: </a:t>
            </a:r>
            <a:r>
              <a:rPr lang="en-US" dirty="0"/>
              <a:t>NetScaler </a:t>
            </a:r>
            <a:r>
              <a:rPr lang="en-US" dirty="0" smtClean="0"/>
              <a:t>with Unified Gateway provides </a:t>
            </a:r>
            <a:r>
              <a:rPr lang="en-US" dirty="0"/>
              <a:t>secure and remote access to </a:t>
            </a:r>
            <a:r>
              <a:rPr lang="en-US" dirty="0" smtClean="0"/>
              <a:t>Cloud and SaaS applications</a:t>
            </a:r>
            <a:endParaRPr lang="en-US" dirty="0"/>
          </a:p>
        </p:txBody>
      </p:sp>
      <p:sp>
        <p:nvSpPr>
          <p:cNvPr id="8" name="Content Placeholder 7"/>
          <p:cNvSpPr>
            <a:spLocks noGrp="1"/>
          </p:cNvSpPr>
          <p:nvPr>
            <p:ph sz="quarter" idx="21"/>
          </p:nvPr>
        </p:nvSpPr>
        <p:spPr>
          <a:xfrm>
            <a:off x="5504612" y="1600200"/>
            <a:ext cx="6255918" cy="4526280"/>
          </a:xfrm>
        </p:spPr>
        <p:txBody>
          <a:bodyPr/>
          <a:lstStyle/>
          <a:p>
            <a:r>
              <a:rPr lang="zh-CN" altLang="en-US" dirty="0" smtClean="0"/>
              <a:t>为</a:t>
            </a:r>
            <a:r>
              <a:rPr lang="en-US" dirty="0" smtClean="0"/>
              <a:t>cloud </a:t>
            </a:r>
            <a:r>
              <a:rPr lang="zh-CN" altLang="en-US" dirty="0" smtClean="0"/>
              <a:t>和</a:t>
            </a:r>
            <a:r>
              <a:rPr lang="en-US" dirty="0" smtClean="0"/>
              <a:t> </a:t>
            </a:r>
            <a:r>
              <a:rPr lang="en-US" dirty="0"/>
              <a:t>SaaS</a:t>
            </a:r>
            <a:r>
              <a:rPr lang="zh-CN" altLang="en-US" dirty="0" smtClean="0"/>
              <a:t>提供</a:t>
            </a:r>
            <a:r>
              <a:rPr lang="en-US" dirty="0" smtClean="0"/>
              <a:t> AAA</a:t>
            </a:r>
            <a:r>
              <a:rPr lang="zh-CN" altLang="en-US" dirty="0" smtClean="0"/>
              <a:t>监控</a:t>
            </a:r>
            <a:r>
              <a:rPr lang="en-US" dirty="0" smtClean="0"/>
              <a:t>  </a:t>
            </a:r>
            <a:endParaRPr lang="en-US" dirty="0" smtClean="0"/>
          </a:p>
          <a:p>
            <a:pPr lvl="1"/>
            <a:r>
              <a:rPr lang="en-US" dirty="0" err="1" smtClean="0"/>
              <a:t>SalesForce</a:t>
            </a:r>
            <a:endParaRPr lang="en-US" dirty="0" smtClean="0"/>
          </a:p>
          <a:p>
            <a:pPr lvl="1"/>
            <a:r>
              <a:rPr lang="en-US" dirty="0" smtClean="0"/>
              <a:t>Office </a:t>
            </a:r>
            <a:r>
              <a:rPr lang="en-US" dirty="0" smtClean="0"/>
              <a:t>365</a:t>
            </a:r>
          </a:p>
          <a:p>
            <a:pPr lvl="1"/>
            <a:r>
              <a:rPr lang="en-US" dirty="0" err="1" smtClean="0"/>
              <a:t>sharefile</a:t>
            </a:r>
            <a:endParaRPr lang="en-US" dirty="0" smtClean="0"/>
          </a:p>
          <a:p>
            <a:r>
              <a:rPr lang="zh-CN" altLang="en-US" dirty="0"/>
              <a:t>单点</a:t>
            </a:r>
            <a:r>
              <a:rPr lang="zh-CN" altLang="en-US" dirty="0" smtClean="0"/>
              <a:t>登录所有</a:t>
            </a:r>
            <a:r>
              <a:rPr lang="en-US" dirty="0" smtClean="0"/>
              <a:t>cloud </a:t>
            </a:r>
            <a:r>
              <a:rPr lang="zh-CN" altLang="en-US" dirty="0" smtClean="0"/>
              <a:t>和</a:t>
            </a:r>
            <a:r>
              <a:rPr lang="en-US" dirty="0" smtClean="0"/>
              <a:t> </a:t>
            </a:r>
            <a:r>
              <a:rPr lang="en-US" dirty="0" smtClean="0"/>
              <a:t>SaaS </a:t>
            </a:r>
            <a:r>
              <a:rPr lang="zh-CN" altLang="en-US" dirty="0" smtClean="0"/>
              <a:t>应用</a:t>
            </a:r>
            <a:endParaRPr lang="en-US" dirty="0" smtClean="0"/>
          </a:p>
          <a:p>
            <a:r>
              <a:rPr lang="zh-CN" altLang="en-US" dirty="0" smtClean="0"/>
              <a:t>集中化控制策略</a:t>
            </a:r>
            <a:endParaRPr lang="en-US" altLang="zh-CN" dirty="0" smtClean="0"/>
          </a:p>
          <a:p>
            <a:r>
              <a:rPr lang="zh-CN" altLang="en-US" dirty="0" smtClean="0"/>
              <a:t>单一</a:t>
            </a:r>
            <a:r>
              <a:rPr lang="zh-CN" altLang="en-US" dirty="0"/>
              <a:t>页面整合</a:t>
            </a:r>
            <a:r>
              <a:rPr lang="zh-CN" altLang="en-US" dirty="0" smtClean="0"/>
              <a:t>发布</a:t>
            </a:r>
            <a:r>
              <a:rPr lang="en-US" dirty="0"/>
              <a:t>cloud/SaaS</a:t>
            </a:r>
            <a:r>
              <a:rPr lang="zh-CN" altLang="en-US" dirty="0" smtClean="0"/>
              <a:t>应用</a:t>
            </a:r>
            <a:endParaRPr lang="en-US" dirty="0"/>
          </a:p>
          <a:p>
            <a:endParaRPr lang="en-US" dirty="0"/>
          </a:p>
        </p:txBody>
      </p:sp>
      <p:sp>
        <p:nvSpPr>
          <p:cNvPr id="3" name="Slide Number Placeholder 2"/>
          <p:cNvSpPr>
            <a:spLocks noGrp="1"/>
          </p:cNvSpPr>
          <p:nvPr>
            <p:ph type="sldNum" sz="quarter" idx="4"/>
          </p:nvPr>
        </p:nvSpPr>
        <p:spPr/>
        <p:txBody>
          <a:bodyPr/>
          <a:lstStyle/>
          <a:p>
            <a:fld id="{113BA7D1-EE9A-0241-B0CB-67F65CFD4A8F}" type="slidenum">
              <a:rPr lang="en-US" kern="0">
                <a:solidFill>
                  <a:srgbClr val="414141"/>
                </a:solidFill>
                <a:latin typeface="Arial"/>
              </a:rPr>
              <a:pPr/>
              <a:t>40</a:t>
            </a:fld>
            <a:endParaRPr lang="en-US" kern="0" dirty="0">
              <a:solidFill>
                <a:srgbClr val="414141"/>
              </a:solidFill>
              <a:latin typeface="Arial"/>
            </a:endParaRPr>
          </a:p>
        </p:txBody>
      </p:sp>
      <p:pic>
        <p:nvPicPr>
          <p:cNvPr id="4" name="Picture 3" descr="unified_gateway_infographic_fin-HR.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9252" y="2294561"/>
            <a:ext cx="4845706" cy="2627395"/>
          </a:xfrm>
          <a:prstGeom prst="rect">
            <a:avLst/>
          </a:prstGeom>
        </p:spPr>
      </p:pic>
      <p:sp>
        <p:nvSpPr>
          <p:cNvPr id="5" name="Rectangle 4"/>
          <p:cNvSpPr/>
          <p:nvPr/>
        </p:nvSpPr>
        <p:spPr bwMode="auto">
          <a:xfrm>
            <a:off x="3711770" y="4046936"/>
            <a:ext cx="1123982" cy="560346"/>
          </a:xfrm>
          <a:prstGeom prst="rect">
            <a:avLst/>
          </a:prstGeom>
          <a:noFill/>
          <a:ln w="22225" cap="flat" cmpd="sng" algn="ctr">
            <a:solidFill>
              <a:schemeClr val="accent1"/>
            </a:solid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endParaRPr lang="en-US" sz="2100" dirty="0">
              <a:solidFill>
                <a:srgbClr val="FFFFFF"/>
              </a:solidFill>
              <a:latin typeface="Arial" charset="0"/>
              <a:cs typeface="Arial" charset="0"/>
            </a:endParaRPr>
          </a:p>
        </p:txBody>
      </p:sp>
    </p:spTree>
    <p:extLst>
      <p:ext uri="{BB962C8B-B14F-4D97-AF65-F5344CB8AC3E}">
        <p14:creationId xmlns:p14="http://schemas.microsoft.com/office/powerpoint/2010/main" val="146562635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8">
                                            <p:txEl>
                                              <p:pRg st="0" end="0"/>
                                            </p:txEl>
                                          </p:spTgt>
                                        </p:tgtEl>
                                        <p:attrNameLst>
                                          <p:attrName>style.visibility</p:attrName>
                                        </p:attrNameLst>
                                      </p:cBhvr>
                                      <p:to>
                                        <p:strVal val="visible"/>
                                      </p:to>
                                    </p:set>
                                    <p:animEffect transition="in" filter="blinds(horizontal)">
                                      <p:cBhvr>
                                        <p:cTn id="15" dur="500"/>
                                        <p:tgtEl>
                                          <p:spTgt spid="8">
                                            <p:txEl>
                                              <p:pRg st="0" end="0"/>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8">
                                            <p:txEl>
                                              <p:pRg st="1" end="1"/>
                                            </p:txEl>
                                          </p:spTgt>
                                        </p:tgtEl>
                                        <p:attrNameLst>
                                          <p:attrName>style.visibility</p:attrName>
                                        </p:attrNameLst>
                                      </p:cBhvr>
                                      <p:to>
                                        <p:strVal val="visible"/>
                                      </p:to>
                                    </p:set>
                                    <p:animEffect transition="in" filter="blinds(horizontal)">
                                      <p:cBhvr>
                                        <p:cTn id="18" dur="500"/>
                                        <p:tgtEl>
                                          <p:spTgt spid="8">
                                            <p:txEl>
                                              <p:pRg st="1" end="1"/>
                                            </p:txEl>
                                          </p:spTgt>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8">
                                            <p:txEl>
                                              <p:pRg st="2" end="2"/>
                                            </p:txEl>
                                          </p:spTgt>
                                        </p:tgtEl>
                                        <p:attrNameLst>
                                          <p:attrName>style.visibility</p:attrName>
                                        </p:attrNameLst>
                                      </p:cBhvr>
                                      <p:to>
                                        <p:strVal val="visible"/>
                                      </p:to>
                                    </p:set>
                                    <p:animEffect transition="in" filter="blinds(horizontal)">
                                      <p:cBhvr>
                                        <p:cTn id="21" dur="500"/>
                                        <p:tgtEl>
                                          <p:spTgt spid="8">
                                            <p:txEl>
                                              <p:pRg st="2" end="2"/>
                                            </p:txEl>
                                          </p:spTgt>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8">
                                            <p:txEl>
                                              <p:pRg st="3" end="3"/>
                                            </p:txEl>
                                          </p:spTgt>
                                        </p:tgtEl>
                                        <p:attrNameLst>
                                          <p:attrName>style.visibility</p:attrName>
                                        </p:attrNameLst>
                                      </p:cBhvr>
                                      <p:to>
                                        <p:strVal val="visible"/>
                                      </p:to>
                                    </p:set>
                                    <p:animEffect transition="in" filter="blinds(horizontal)">
                                      <p:cBhvr>
                                        <p:cTn id="24" dur="500"/>
                                        <p:tgtEl>
                                          <p:spTgt spid="8">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8">
                                            <p:txEl>
                                              <p:pRg st="4" end="4"/>
                                            </p:txEl>
                                          </p:spTgt>
                                        </p:tgtEl>
                                        <p:attrNameLst>
                                          <p:attrName>style.visibility</p:attrName>
                                        </p:attrNameLst>
                                      </p:cBhvr>
                                      <p:to>
                                        <p:strVal val="visible"/>
                                      </p:to>
                                    </p:set>
                                    <p:animEffect transition="in" filter="blinds(horizontal)">
                                      <p:cBhvr>
                                        <p:cTn id="29" dur="500"/>
                                        <p:tgtEl>
                                          <p:spTgt spid="8">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8">
                                            <p:txEl>
                                              <p:pRg st="5" end="5"/>
                                            </p:txEl>
                                          </p:spTgt>
                                        </p:tgtEl>
                                        <p:attrNameLst>
                                          <p:attrName>style.visibility</p:attrName>
                                        </p:attrNameLst>
                                      </p:cBhvr>
                                      <p:to>
                                        <p:strVal val="visible"/>
                                      </p:to>
                                    </p:set>
                                    <p:animEffect transition="in" filter="blinds(horizontal)">
                                      <p:cBhvr>
                                        <p:cTn id="34" dur="500"/>
                                        <p:tgtEl>
                                          <p:spTgt spid="8">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8">
                                            <p:txEl>
                                              <p:pRg st="6" end="6"/>
                                            </p:txEl>
                                          </p:spTgt>
                                        </p:tgtEl>
                                        <p:attrNameLst>
                                          <p:attrName>style.visibility</p:attrName>
                                        </p:attrNameLst>
                                      </p:cBhvr>
                                      <p:to>
                                        <p:strVal val="visible"/>
                                      </p:to>
                                    </p:set>
                                    <p:animEffect transition="in" filter="blinds(horizontal)">
                                      <p:cBhvr>
                                        <p:cTn id="39"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Use Case </a:t>
            </a:r>
            <a:r>
              <a:rPr lang="en-US" dirty="0" smtClean="0"/>
              <a:t>4: NetScaler provides seamless integration with XenMobile</a:t>
            </a:r>
            <a:endParaRPr lang="en-US" dirty="0"/>
          </a:p>
        </p:txBody>
      </p:sp>
      <p:sp>
        <p:nvSpPr>
          <p:cNvPr id="8" name="Content Placeholder 7"/>
          <p:cNvSpPr>
            <a:spLocks noGrp="1"/>
          </p:cNvSpPr>
          <p:nvPr>
            <p:ph sz="quarter" idx="21"/>
          </p:nvPr>
        </p:nvSpPr>
        <p:spPr/>
        <p:txBody>
          <a:bodyPr/>
          <a:lstStyle/>
          <a:p>
            <a:r>
              <a:rPr lang="en-US" dirty="0" smtClean="0"/>
              <a:t>Seamless integration with Citrix XenMobile</a:t>
            </a:r>
          </a:p>
          <a:p>
            <a:r>
              <a:rPr lang="en-US" dirty="0" smtClean="0"/>
              <a:t>EPA scans of end user devices</a:t>
            </a:r>
          </a:p>
          <a:p>
            <a:r>
              <a:rPr lang="en-US" dirty="0" smtClean="0"/>
              <a:t>Optimization of XM traffic</a:t>
            </a:r>
          </a:p>
          <a:p>
            <a:r>
              <a:rPr lang="en-US" dirty="0" smtClean="0"/>
              <a:t>Visibility and monitoring tools for XM traffic</a:t>
            </a:r>
          </a:p>
          <a:p>
            <a:r>
              <a:rPr lang="en-US" dirty="0" smtClean="0"/>
              <a:t>Plugin for Android platform</a:t>
            </a:r>
          </a:p>
          <a:p>
            <a:r>
              <a:rPr lang="zh-CN" altLang="en-US" dirty="0"/>
              <a:t>单一页面整合发布应用</a:t>
            </a:r>
            <a:endParaRPr lang="en-US" dirty="0"/>
          </a:p>
        </p:txBody>
      </p:sp>
      <p:sp>
        <p:nvSpPr>
          <p:cNvPr id="3" name="Slide Number Placeholder 2"/>
          <p:cNvSpPr>
            <a:spLocks noGrp="1"/>
          </p:cNvSpPr>
          <p:nvPr>
            <p:ph type="sldNum" sz="quarter" idx="4"/>
          </p:nvPr>
        </p:nvSpPr>
        <p:spPr/>
        <p:txBody>
          <a:bodyPr/>
          <a:lstStyle/>
          <a:p>
            <a:fld id="{113BA7D1-EE9A-0241-B0CB-67F65CFD4A8F}" type="slidenum">
              <a:rPr lang="en-US" kern="0">
                <a:solidFill>
                  <a:srgbClr val="414141"/>
                </a:solidFill>
                <a:latin typeface="Arial"/>
              </a:rPr>
              <a:pPr/>
              <a:t>41</a:t>
            </a:fld>
            <a:endParaRPr lang="en-US" kern="0" dirty="0">
              <a:solidFill>
                <a:srgbClr val="414141"/>
              </a:solidFill>
              <a:latin typeface="Arial"/>
            </a:endParaRPr>
          </a:p>
        </p:txBody>
      </p:sp>
      <p:pic>
        <p:nvPicPr>
          <p:cNvPr id="4" name="Picture 3" descr="unified_gateway_infographic_fin-HR.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9252" y="2294561"/>
            <a:ext cx="4845706" cy="2627395"/>
          </a:xfrm>
          <a:prstGeom prst="rect">
            <a:avLst/>
          </a:prstGeom>
        </p:spPr>
      </p:pic>
      <p:sp>
        <p:nvSpPr>
          <p:cNvPr id="5" name="Rectangle 4"/>
          <p:cNvSpPr/>
          <p:nvPr/>
        </p:nvSpPr>
        <p:spPr bwMode="auto">
          <a:xfrm>
            <a:off x="2890053" y="4420500"/>
            <a:ext cx="1123982" cy="560346"/>
          </a:xfrm>
          <a:prstGeom prst="rect">
            <a:avLst/>
          </a:prstGeom>
          <a:noFill/>
          <a:ln w="22225" cap="flat" cmpd="sng" algn="ctr">
            <a:solidFill>
              <a:schemeClr val="accent1"/>
            </a:solid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endParaRPr lang="en-US" sz="2100" dirty="0">
              <a:solidFill>
                <a:srgbClr val="FFFFFF"/>
              </a:solidFill>
              <a:latin typeface="Arial" charset="0"/>
              <a:cs typeface="Arial" charset="0"/>
            </a:endParaRPr>
          </a:p>
        </p:txBody>
      </p:sp>
    </p:spTree>
    <p:extLst>
      <p:ext uri="{BB962C8B-B14F-4D97-AF65-F5344CB8AC3E}">
        <p14:creationId xmlns:p14="http://schemas.microsoft.com/office/powerpoint/2010/main" val="193293966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8">
                                            <p:txEl>
                                              <p:pRg st="0" end="0"/>
                                            </p:txEl>
                                          </p:spTgt>
                                        </p:tgtEl>
                                        <p:attrNameLst>
                                          <p:attrName>style.visibility</p:attrName>
                                        </p:attrNameLst>
                                      </p:cBhvr>
                                      <p:to>
                                        <p:strVal val="visible"/>
                                      </p:to>
                                    </p:set>
                                    <p:animEffect transition="in" filter="blinds(horizontal)">
                                      <p:cBhvr>
                                        <p:cTn id="15" dur="500"/>
                                        <p:tgtEl>
                                          <p:spTgt spid="8">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8">
                                            <p:txEl>
                                              <p:pRg st="1" end="1"/>
                                            </p:txEl>
                                          </p:spTgt>
                                        </p:tgtEl>
                                        <p:attrNameLst>
                                          <p:attrName>style.visibility</p:attrName>
                                        </p:attrNameLst>
                                      </p:cBhvr>
                                      <p:to>
                                        <p:strVal val="visible"/>
                                      </p:to>
                                    </p:set>
                                    <p:animEffect transition="in" filter="blinds(horizontal)">
                                      <p:cBhvr>
                                        <p:cTn id="20" dur="500"/>
                                        <p:tgtEl>
                                          <p:spTgt spid="8">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8">
                                            <p:txEl>
                                              <p:pRg st="2" end="2"/>
                                            </p:txEl>
                                          </p:spTgt>
                                        </p:tgtEl>
                                        <p:attrNameLst>
                                          <p:attrName>style.visibility</p:attrName>
                                        </p:attrNameLst>
                                      </p:cBhvr>
                                      <p:to>
                                        <p:strVal val="visible"/>
                                      </p:to>
                                    </p:set>
                                    <p:animEffect transition="in" filter="blinds(horizontal)">
                                      <p:cBhvr>
                                        <p:cTn id="25" dur="500"/>
                                        <p:tgtEl>
                                          <p:spTgt spid="8">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8">
                                            <p:txEl>
                                              <p:pRg st="3" end="3"/>
                                            </p:txEl>
                                          </p:spTgt>
                                        </p:tgtEl>
                                        <p:attrNameLst>
                                          <p:attrName>style.visibility</p:attrName>
                                        </p:attrNameLst>
                                      </p:cBhvr>
                                      <p:to>
                                        <p:strVal val="visible"/>
                                      </p:to>
                                    </p:set>
                                    <p:animEffect transition="in" filter="blinds(horizontal)">
                                      <p:cBhvr>
                                        <p:cTn id="30" dur="500"/>
                                        <p:tgtEl>
                                          <p:spTgt spid="8">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8">
                                            <p:txEl>
                                              <p:pRg st="4" end="4"/>
                                            </p:txEl>
                                          </p:spTgt>
                                        </p:tgtEl>
                                        <p:attrNameLst>
                                          <p:attrName>style.visibility</p:attrName>
                                        </p:attrNameLst>
                                      </p:cBhvr>
                                      <p:to>
                                        <p:strVal val="visible"/>
                                      </p:to>
                                    </p:set>
                                    <p:animEffect transition="in" filter="blinds(horizontal)">
                                      <p:cBhvr>
                                        <p:cTn id="35"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Citrix_2016">
  <a:themeElements>
    <a:clrScheme name="Citrix_2016">
      <a:dk1>
        <a:sysClr val="windowText" lastClr="000000"/>
      </a:dk1>
      <a:lt1>
        <a:sysClr val="window" lastClr="FFFFFF"/>
      </a:lt1>
      <a:dk2>
        <a:srgbClr val="DBD9D1"/>
      </a:dk2>
      <a:lt2>
        <a:srgbClr val="B8B3AD"/>
      </a:lt2>
      <a:accent1>
        <a:srgbClr val="00A3E0"/>
      </a:accent1>
      <a:accent2>
        <a:srgbClr val="ABCD01"/>
      </a:accent2>
      <a:accent3>
        <a:srgbClr val="FA9E0D"/>
      </a:accent3>
      <a:accent4>
        <a:srgbClr val="FD5520"/>
      </a:accent4>
      <a:accent5>
        <a:srgbClr val="E61794"/>
      </a:accent5>
      <a:accent6>
        <a:srgbClr val="737373"/>
      </a:accent6>
      <a:hlink>
        <a:srgbClr val="00A3E0"/>
      </a:hlink>
      <a:folHlink>
        <a:srgbClr val="DBD9D1"/>
      </a:folHlink>
    </a:clrScheme>
    <a:fontScheme name="Citrix_2016">
      <a:majorFont>
        <a:latin typeface="Calibri"/>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12700" cap="rnd">
          <a:round/>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itrix_Template_2014">
  <a:themeElements>
    <a:clrScheme name="Citrix White">
      <a:dk1>
        <a:srgbClr val="FFFFFF"/>
      </a:dk1>
      <a:lt1>
        <a:srgbClr val="000000"/>
      </a:lt1>
      <a:dk2>
        <a:srgbClr val="00A1E0"/>
      </a:dk2>
      <a:lt2>
        <a:srgbClr val="414141"/>
      </a:lt2>
      <a:accent1>
        <a:srgbClr val="6B359D"/>
      </a:accent1>
      <a:accent2>
        <a:srgbClr val="B5BE00"/>
      </a:accent2>
      <a:accent3>
        <a:srgbClr val="D65F00"/>
      </a:accent3>
      <a:accent4>
        <a:srgbClr val="E1261C"/>
      </a:accent4>
      <a:accent5>
        <a:srgbClr val="326195"/>
      </a:accent5>
      <a:accent6>
        <a:srgbClr val="497629"/>
      </a:accent6>
      <a:hlink>
        <a:srgbClr val="00A1E0"/>
      </a:hlink>
      <a:folHlink>
        <a:srgbClr val="6B359D"/>
      </a:folHlink>
    </a:clrScheme>
    <a:fontScheme name="Summit Synergy">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22225" cap="flat" cmpd="sng" algn="ctr">
          <a:noFill/>
          <a:prstDash val="solid"/>
          <a:round/>
          <a:headEnd type="none" w="med" len="med"/>
          <a:tailEnd type="none" w="med" len="med"/>
        </a:ln>
        <a:effectLst/>
      </a:spPr>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defPPr algn="ctr" defTabSz="1461590" fontAlgn="base">
          <a:spcBef>
            <a:spcPct val="0"/>
          </a:spcBef>
          <a:spcAft>
            <a:spcPct val="0"/>
          </a:spcAft>
          <a:defRPr dirty="0" smtClean="0">
            <a:latin typeface="Arial" charset="0"/>
            <a:cs typeface="Arial" charset="0"/>
          </a:defRPr>
        </a:defPPr>
      </a:lstStyle>
    </a:spDef>
    <a:lnDef>
      <a:spPr bwMode="auto">
        <a:noFill/>
        <a:ln w="19050" cap="flat" cmpd="sng" algn="ctr">
          <a:gradFill flip="none" rotWithShape="1">
            <a:gsLst>
              <a:gs pos="100000">
                <a:srgbClr val="FFFFFF">
                  <a:alpha val="0"/>
                </a:srgbClr>
              </a:gs>
              <a:gs pos="0">
                <a:schemeClr val="tx1">
                  <a:alpha val="0"/>
                </a:schemeClr>
              </a:gs>
              <a:gs pos="50000">
                <a:srgbClr val="FFFFFF"/>
              </a:gs>
            </a:gsLst>
            <a:lin ang="5400000" scaled="0"/>
            <a:tileRect/>
          </a:gradFill>
          <a:prstDash val="solid"/>
          <a:round/>
          <a:headEnd type="none" w="med" len="med"/>
          <a:tailEnd type="none" w="med" len="med"/>
        </a:ln>
        <a:effectLst/>
      </a:spPr>
      <a:bodyPr/>
      <a:lstStyle/>
    </a:lnDef>
    <a:txDef>
      <a:spPr>
        <a:noFill/>
      </a:spPr>
      <a:bodyPr wrap="none" rtlCol="0">
        <a:spAutoFit/>
      </a:bodyPr>
      <a:lstStyle>
        <a:defPPr>
          <a:defRPr dirty="0" err="1" smtClean="0">
            <a:solidFill>
              <a:schemeClr val="tx1">
                <a:lumMod val="75000"/>
              </a:schemeClr>
            </a:solidFill>
          </a:defRPr>
        </a:defPPr>
      </a:lstStyle>
    </a:txDef>
  </a:objectDefaults>
  <a:extraClrSchemeLst/>
</a:theme>
</file>

<file path=ppt/theme/theme3.xml><?xml version="1.0" encoding="utf-8"?>
<a:theme xmlns:a="http://schemas.openxmlformats.org/drawingml/2006/main" name="1_Citrix_Template_2014">
  <a:themeElements>
    <a:clrScheme name="Citrix White">
      <a:dk1>
        <a:srgbClr val="FFFFFF"/>
      </a:dk1>
      <a:lt1>
        <a:srgbClr val="000000"/>
      </a:lt1>
      <a:dk2>
        <a:srgbClr val="00A1E0"/>
      </a:dk2>
      <a:lt2>
        <a:srgbClr val="414141"/>
      </a:lt2>
      <a:accent1>
        <a:srgbClr val="6B359D"/>
      </a:accent1>
      <a:accent2>
        <a:srgbClr val="B5BE00"/>
      </a:accent2>
      <a:accent3>
        <a:srgbClr val="D65F00"/>
      </a:accent3>
      <a:accent4>
        <a:srgbClr val="E1261C"/>
      </a:accent4>
      <a:accent5>
        <a:srgbClr val="326195"/>
      </a:accent5>
      <a:accent6>
        <a:srgbClr val="497629"/>
      </a:accent6>
      <a:hlink>
        <a:srgbClr val="00A1E0"/>
      </a:hlink>
      <a:folHlink>
        <a:srgbClr val="6B359D"/>
      </a:folHlink>
    </a:clrScheme>
    <a:fontScheme name="Summit Synergy">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22225" cap="flat" cmpd="sng" algn="ctr">
          <a:noFill/>
          <a:prstDash val="solid"/>
          <a:round/>
          <a:headEnd type="none" w="med" len="med"/>
          <a:tailEnd type="none" w="med" len="med"/>
        </a:ln>
        <a:effectLst/>
      </a:spPr>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defPPr algn="ctr" defTabSz="1461590" fontAlgn="base">
          <a:spcBef>
            <a:spcPct val="0"/>
          </a:spcBef>
          <a:spcAft>
            <a:spcPct val="0"/>
          </a:spcAft>
          <a:defRPr dirty="0" smtClean="0">
            <a:latin typeface="Arial" charset="0"/>
            <a:cs typeface="Arial" charset="0"/>
          </a:defRPr>
        </a:defPPr>
      </a:lstStyle>
    </a:spDef>
    <a:lnDef>
      <a:spPr bwMode="auto">
        <a:noFill/>
        <a:ln w="19050" cap="flat" cmpd="sng" algn="ctr">
          <a:gradFill flip="none" rotWithShape="1">
            <a:gsLst>
              <a:gs pos="100000">
                <a:srgbClr val="FFFFFF">
                  <a:alpha val="0"/>
                </a:srgbClr>
              </a:gs>
              <a:gs pos="0">
                <a:schemeClr val="tx1">
                  <a:alpha val="0"/>
                </a:schemeClr>
              </a:gs>
              <a:gs pos="50000">
                <a:srgbClr val="FFFFFF"/>
              </a:gs>
            </a:gsLst>
            <a:lin ang="5400000" scaled="0"/>
            <a:tileRect/>
          </a:gradFill>
          <a:prstDash val="solid"/>
          <a:round/>
          <a:headEnd type="none" w="med" len="med"/>
          <a:tailEnd type="none" w="med" len="med"/>
        </a:ln>
        <a:effectLst/>
      </a:spPr>
      <a:bodyPr/>
      <a:lstStyle/>
    </a:lnDef>
    <a:txDef>
      <a:spPr>
        <a:noFill/>
      </a:spPr>
      <a:bodyPr wrap="none" rtlCol="0">
        <a:spAutoFit/>
      </a:bodyPr>
      <a:lstStyle>
        <a:defPPr>
          <a:defRPr dirty="0" err="1" smtClean="0">
            <a:solidFill>
              <a:schemeClr val="tx1">
                <a:lumMod val="75000"/>
              </a:schemeClr>
            </a:solidFill>
          </a:defRPr>
        </a:defPPr>
      </a:lstStyle>
    </a:txDef>
  </a:objectDefaults>
  <a:extraClrSchemeLst/>
</a:theme>
</file>

<file path=ppt/theme/theme4.xml><?xml version="1.0" encoding="utf-8"?>
<a:theme xmlns:a="http://schemas.openxmlformats.org/drawingml/2006/main" name="2_Citrix_Template_2014">
  <a:themeElements>
    <a:clrScheme name="Citrix White">
      <a:dk1>
        <a:srgbClr val="FFFFFF"/>
      </a:dk1>
      <a:lt1>
        <a:srgbClr val="000000"/>
      </a:lt1>
      <a:dk2>
        <a:srgbClr val="00A1E0"/>
      </a:dk2>
      <a:lt2>
        <a:srgbClr val="414141"/>
      </a:lt2>
      <a:accent1>
        <a:srgbClr val="6B359D"/>
      </a:accent1>
      <a:accent2>
        <a:srgbClr val="B5BE00"/>
      </a:accent2>
      <a:accent3>
        <a:srgbClr val="D65F00"/>
      </a:accent3>
      <a:accent4>
        <a:srgbClr val="E1261C"/>
      </a:accent4>
      <a:accent5>
        <a:srgbClr val="326195"/>
      </a:accent5>
      <a:accent6>
        <a:srgbClr val="497629"/>
      </a:accent6>
      <a:hlink>
        <a:srgbClr val="00A1E0"/>
      </a:hlink>
      <a:folHlink>
        <a:srgbClr val="6B359D"/>
      </a:folHlink>
    </a:clrScheme>
    <a:fontScheme name="Summit Synergy">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22225" cap="flat" cmpd="sng" algn="ctr">
          <a:noFill/>
          <a:prstDash val="solid"/>
          <a:round/>
          <a:headEnd type="none" w="med" len="med"/>
          <a:tailEnd type="none" w="med" len="med"/>
        </a:ln>
        <a:effectLst/>
      </a:spPr>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defPPr algn="ctr" defTabSz="1461590" fontAlgn="base">
          <a:spcBef>
            <a:spcPct val="0"/>
          </a:spcBef>
          <a:spcAft>
            <a:spcPct val="0"/>
          </a:spcAft>
          <a:defRPr dirty="0" smtClean="0">
            <a:latin typeface="Arial" charset="0"/>
            <a:cs typeface="Arial" charset="0"/>
          </a:defRPr>
        </a:defPPr>
      </a:lstStyle>
    </a:spDef>
    <a:lnDef>
      <a:spPr bwMode="auto">
        <a:noFill/>
        <a:ln w="19050" cap="flat" cmpd="sng" algn="ctr">
          <a:gradFill flip="none" rotWithShape="1">
            <a:gsLst>
              <a:gs pos="100000">
                <a:srgbClr val="FFFFFF">
                  <a:alpha val="0"/>
                </a:srgbClr>
              </a:gs>
              <a:gs pos="0">
                <a:schemeClr val="tx1">
                  <a:alpha val="0"/>
                </a:schemeClr>
              </a:gs>
              <a:gs pos="50000">
                <a:srgbClr val="FFFFFF"/>
              </a:gs>
            </a:gsLst>
            <a:lin ang="5400000" scaled="0"/>
            <a:tileRect/>
          </a:gradFill>
          <a:prstDash val="solid"/>
          <a:round/>
          <a:headEnd type="none" w="med" len="med"/>
          <a:tailEnd type="none" w="med" len="med"/>
        </a:ln>
        <a:effectLst/>
      </a:spPr>
      <a:bodyPr/>
      <a:lstStyle/>
    </a:lnDef>
    <a:txDef>
      <a:spPr>
        <a:noFill/>
      </a:spPr>
      <a:bodyPr wrap="none" rtlCol="0">
        <a:spAutoFit/>
      </a:bodyPr>
      <a:lstStyle>
        <a:defPPr>
          <a:defRPr dirty="0" err="1" smtClean="0">
            <a:solidFill>
              <a:schemeClr val="tx1">
                <a:lumMod val="75000"/>
              </a:schemeClr>
            </a:solidFill>
          </a:defRPr>
        </a:defPPr>
      </a:lstStyle>
    </a:txDef>
  </a:objectDefaults>
  <a:extraClrSchemeLst/>
</a:theme>
</file>

<file path=ppt/theme/theme5.xml><?xml version="1.0" encoding="utf-8"?>
<a:theme xmlns:a="http://schemas.openxmlformats.org/drawingml/2006/main" name="3_Citrix_Template_2014">
  <a:themeElements>
    <a:clrScheme name="Citrix White">
      <a:dk1>
        <a:srgbClr val="FFFFFF"/>
      </a:dk1>
      <a:lt1>
        <a:srgbClr val="000000"/>
      </a:lt1>
      <a:dk2>
        <a:srgbClr val="00A1E0"/>
      </a:dk2>
      <a:lt2>
        <a:srgbClr val="414141"/>
      </a:lt2>
      <a:accent1>
        <a:srgbClr val="6B359D"/>
      </a:accent1>
      <a:accent2>
        <a:srgbClr val="B5BE00"/>
      </a:accent2>
      <a:accent3>
        <a:srgbClr val="D65F00"/>
      </a:accent3>
      <a:accent4>
        <a:srgbClr val="E1261C"/>
      </a:accent4>
      <a:accent5>
        <a:srgbClr val="326195"/>
      </a:accent5>
      <a:accent6>
        <a:srgbClr val="497629"/>
      </a:accent6>
      <a:hlink>
        <a:srgbClr val="00A1E0"/>
      </a:hlink>
      <a:folHlink>
        <a:srgbClr val="6B359D"/>
      </a:folHlink>
    </a:clrScheme>
    <a:fontScheme name="Summit Synergy">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22225" cap="flat" cmpd="sng" algn="ctr">
          <a:noFill/>
          <a:prstDash val="solid"/>
          <a:round/>
          <a:headEnd type="none" w="med" len="med"/>
          <a:tailEnd type="none" w="med" len="med"/>
        </a:ln>
        <a:effectLst/>
      </a:spPr>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defPPr algn="ctr" defTabSz="1461590" fontAlgn="base">
          <a:spcBef>
            <a:spcPct val="0"/>
          </a:spcBef>
          <a:spcAft>
            <a:spcPct val="0"/>
          </a:spcAft>
          <a:defRPr dirty="0" smtClean="0">
            <a:latin typeface="Arial" charset="0"/>
            <a:cs typeface="Arial" charset="0"/>
          </a:defRPr>
        </a:defPPr>
      </a:lstStyle>
    </a:spDef>
    <a:lnDef>
      <a:spPr bwMode="auto">
        <a:noFill/>
        <a:ln w="19050" cap="flat" cmpd="sng" algn="ctr">
          <a:gradFill flip="none" rotWithShape="1">
            <a:gsLst>
              <a:gs pos="100000">
                <a:srgbClr val="FFFFFF">
                  <a:alpha val="0"/>
                </a:srgbClr>
              </a:gs>
              <a:gs pos="0">
                <a:schemeClr val="tx1">
                  <a:alpha val="0"/>
                </a:schemeClr>
              </a:gs>
              <a:gs pos="50000">
                <a:srgbClr val="FFFFFF"/>
              </a:gs>
            </a:gsLst>
            <a:lin ang="5400000" scaled="0"/>
            <a:tileRect/>
          </a:gradFill>
          <a:prstDash val="solid"/>
          <a:round/>
          <a:headEnd type="none" w="med" len="med"/>
          <a:tailEnd type="none" w="med" len="med"/>
        </a:ln>
        <a:effectLst/>
      </a:spPr>
      <a:bodyPr/>
      <a:lstStyle/>
    </a:lnDef>
    <a:txDef>
      <a:spPr>
        <a:noFill/>
      </a:spPr>
      <a:bodyPr wrap="none" rtlCol="0">
        <a:spAutoFit/>
      </a:bodyPr>
      <a:lstStyle>
        <a:defPPr>
          <a:defRPr dirty="0" err="1" smtClean="0">
            <a:solidFill>
              <a:schemeClr val="tx1">
                <a:lumMod val="75000"/>
              </a:schemeClr>
            </a:solidFill>
          </a:defRPr>
        </a:defPPr>
      </a:lstStyle>
    </a:txDef>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Citrix_2016">
      <a:dk1>
        <a:sysClr val="windowText" lastClr="000000"/>
      </a:dk1>
      <a:lt1>
        <a:sysClr val="window" lastClr="FFFFFF"/>
      </a:lt1>
      <a:dk2>
        <a:srgbClr val="DBD9D1"/>
      </a:dk2>
      <a:lt2>
        <a:srgbClr val="B8B3AD"/>
      </a:lt2>
      <a:accent1>
        <a:srgbClr val="00A3E0"/>
      </a:accent1>
      <a:accent2>
        <a:srgbClr val="ABCD01"/>
      </a:accent2>
      <a:accent3>
        <a:srgbClr val="FA9E0D"/>
      </a:accent3>
      <a:accent4>
        <a:srgbClr val="FD5520"/>
      </a:accent4>
      <a:accent5>
        <a:srgbClr val="E61794"/>
      </a:accent5>
      <a:accent6>
        <a:srgbClr val="737373"/>
      </a:accent6>
      <a:hlink>
        <a:srgbClr val="00A3E0"/>
      </a:hlink>
      <a:folHlink>
        <a:srgbClr val="DBD9D1"/>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Citrix_2016">
      <a:dk1>
        <a:sysClr val="windowText" lastClr="000000"/>
      </a:dk1>
      <a:lt1>
        <a:sysClr val="window" lastClr="FFFFFF"/>
      </a:lt1>
      <a:dk2>
        <a:srgbClr val="DBD9D1"/>
      </a:dk2>
      <a:lt2>
        <a:srgbClr val="B8B3AD"/>
      </a:lt2>
      <a:accent1>
        <a:srgbClr val="00A3E0"/>
      </a:accent1>
      <a:accent2>
        <a:srgbClr val="ABCD01"/>
      </a:accent2>
      <a:accent3>
        <a:srgbClr val="FA9E0D"/>
      </a:accent3>
      <a:accent4>
        <a:srgbClr val="FD5520"/>
      </a:accent4>
      <a:accent5>
        <a:srgbClr val="E61794"/>
      </a:accent5>
      <a:accent6>
        <a:srgbClr val="737373"/>
      </a:accent6>
      <a:hlink>
        <a:srgbClr val="00A3E0"/>
      </a:hlink>
      <a:folHlink>
        <a:srgbClr val="DBD9D1"/>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018288E788CFC49BB83FA2E047B0597" ma:contentTypeVersion="1" ma:contentTypeDescription="Create a new document." ma:contentTypeScope="" ma:versionID="d082ce2f22ee77d464a33c2c99870b0f">
  <xsd:schema xmlns:xsd="http://www.w3.org/2001/XMLSchema" xmlns:xs="http://www.w3.org/2001/XMLSchema" xmlns:p="http://schemas.microsoft.com/office/2006/metadata/properties" xmlns:ns1="http://schemas.microsoft.com/sharepoint/v3" targetNamespace="http://schemas.microsoft.com/office/2006/metadata/properties" ma:root="true" ma:fieldsID="a447206dab0015f8b9f8924535193e8c"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 ma:hidden="true" ma:internalName="PublishingStartDate">
      <xsd:simpleType>
        <xsd:restriction base="dms:Unknown"/>
      </xsd:simpleType>
    </xsd:element>
    <xsd:element name="PublishingExpirationDate" ma:index="9" nillable="true" ma:displayName="Scheduling End Date" ma:description=""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CD94BC9-5CF6-4DC7-AF9F-F7940DCEC6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AFD1215-7EE8-4D46-A9C3-27199207E1A0}">
  <ds:schemaRefs>
    <ds:schemaRef ds:uri="http://schemas.openxmlformats.org/package/2006/metadata/core-properties"/>
    <ds:schemaRef ds:uri="http://schemas.microsoft.com/office/infopath/2007/PartnerControls"/>
    <ds:schemaRef ds:uri="http://purl.org/dc/elements/1.1/"/>
    <ds:schemaRef ds:uri="http://purl.org/dc/dcmitype/"/>
    <ds:schemaRef ds:uri="http://schemas.microsoft.com/office/2006/metadata/properties"/>
    <ds:schemaRef ds:uri="http://www.w3.org/XML/1998/namespace"/>
    <ds:schemaRef ds:uri="http://purl.org/dc/terms/"/>
    <ds:schemaRef ds:uri="http://schemas.microsoft.com/office/2006/documentManagement/types"/>
    <ds:schemaRef ds:uri="http://schemas.microsoft.com/sharepoint/v3"/>
  </ds:schemaRefs>
</ds:datastoreItem>
</file>

<file path=customXml/itemProps3.xml><?xml version="1.0" encoding="utf-8"?>
<ds:datastoreItem xmlns:ds="http://schemas.openxmlformats.org/officeDocument/2006/customXml" ds:itemID="{A55970A7-60C0-4C88-9424-5AA8A1CA7B4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25908</TotalTime>
  <Words>1584</Words>
  <Application>Microsoft Office PowerPoint</Application>
  <PresentationFormat>宽屏</PresentationFormat>
  <Paragraphs>238</Paragraphs>
  <Slides>41</Slides>
  <Notes>7</Notes>
  <HiddenSlides>0</HiddenSlides>
  <MMClips>0</MMClips>
  <ScaleCrop>false</ScaleCrop>
  <HeadingPairs>
    <vt:vector size="8" baseType="variant">
      <vt:variant>
        <vt:lpstr>已用的字体</vt:lpstr>
      </vt:variant>
      <vt:variant>
        <vt:i4>10</vt:i4>
      </vt:variant>
      <vt:variant>
        <vt:lpstr>主题</vt:lpstr>
      </vt:variant>
      <vt:variant>
        <vt:i4>6</vt:i4>
      </vt:variant>
      <vt:variant>
        <vt:lpstr>嵌入 OLE 服务器</vt:lpstr>
      </vt:variant>
      <vt:variant>
        <vt:i4>1</vt:i4>
      </vt:variant>
      <vt:variant>
        <vt:lpstr>幻灯片标题</vt:lpstr>
      </vt:variant>
      <vt:variant>
        <vt:i4>41</vt:i4>
      </vt:variant>
    </vt:vector>
  </HeadingPairs>
  <TitlesOfParts>
    <vt:vector size="58" baseType="lpstr">
      <vt:lpstr>Helvetica Neue Thin</vt:lpstr>
      <vt:lpstr>Lucida Grande</vt:lpstr>
      <vt:lpstr>MS PGothic</vt:lpstr>
      <vt:lpstr>宋体</vt:lpstr>
      <vt:lpstr>Arial</vt:lpstr>
      <vt:lpstr>Calibri</vt:lpstr>
      <vt:lpstr>Calibri Light</vt:lpstr>
      <vt:lpstr>Tahoma</vt:lpstr>
      <vt:lpstr>Times</vt:lpstr>
      <vt:lpstr>Wingdings</vt:lpstr>
      <vt:lpstr>Citrix_2016</vt:lpstr>
      <vt:lpstr>Citrix_Template_2014</vt:lpstr>
      <vt:lpstr>1_Citrix_Template_2014</vt:lpstr>
      <vt:lpstr>2_Citrix_Template_2014</vt:lpstr>
      <vt:lpstr>3_Citrix_Template_2014</vt:lpstr>
      <vt:lpstr>Office Theme</vt:lpstr>
      <vt:lpstr>think-cell Slide</vt:lpstr>
      <vt:lpstr>NetScaler Unified Gateway </vt:lpstr>
      <vt:lpstr>NS Gateway ： 通常仅想到 XenApp 和 XenDesktop的用例</vt:lpstr>
      <vt:lpstr>但仍留下很多问题需要解决</vt:lpstr>
      <vt:lpstr>NetScaler Unified Gateway ：一个URL 访问任何应用</vt:lpstr>
      <vt:lpstr>Sample Unified Gateway Architecture</vt:lpstr>
      <vt:lpstr>UG登录界面</vt:lpstr>
      <vt:lpstr>PowerPoint 演示文稿</vt:lpstr>
      <vt:lpstr>PowerPoint 演示文稿</vt:lpstr>
      <vt:lpstr>PowerPoint 演示文稿</vt:lpstr>
      <vt:lpstr>PowerPoint 演示文稿</vt:lpstr>
      <vt:lpstr>UG新技术介绍</vt:lpstr>
      <vt:lpstr>NetScaler Unified Gateway 全新特性</vt:lpstr>
      <vt:lpstr>VPN客户端</vt:lpstr>
      <vt:lpstr>NetScaler Unified Gateway 客户端：ios android Linux Mac Win</vt:lpstr>
      <vt:lpstr>RDP代理</vt:lpstr>
      <vt:lpstr>RDP proxy：类似ICA proxy</vt:lpstr>
      <vt:lpstr>自定义页面</vt:lpstr>
      <vt:lpstr>NetScaler Unified Gateway 自定义页面</vt:lpstr>
      <vt:lpstr>PowerPoint 演示文稿</vt:lpstr>
      <vt:lpstr>Smartcontrol</vt:lpstr>
      <vt:lpstr>SmartControl</vt:lpstr>
      <vt:lpstr>PowerPoint 演示文稿</vt:lpstr>
      <vt:lpstr>多因素认证</vt:lpstr>
      <vt:lpstr>传统模型</vt:lpstr>
      <vt:lpstr>nfactor</vt:lpstr>
      <vt:lpstr>自定义提示信息</vt:lpstr>
      <vt:lpstr>下拉域选项</vt:lpstr>
      <vt:lpstr>第一种认证失败后转到第二种认证</vt:lpstr>
      <vt:lpstr>双因素</vt:lpstr>
      <vt:lpstr>根据用户名选择之后的认证方式</vt:lpstr>
      <vt:lpstr>可视化</vt:lpstr>
      <vt:lpstr>认证流程可视化</vt:lpstr>
      <vt:lpstr>认证服务器可视化</vt:lpstr>
      <vt:lpstr>认证日志可视化</vt:lpstr>
      <vt:lpstr>Gateway Insight可视化</vt:lpstr>
      <vt:lpstr>Gateway Insight</vt:lpstr>
      <vt:lpstr>场景</vt:lpstr>
      <vt:lpstr>Use Case 1: NetScaler with Unified Gateway为Web和企业传统应用提供安全远程接入</vt:lpstr>
      <vt:lpstr>Use Case 2: NetScaler with Unified Gateay 为Citrix XenApp 和 XenDesktop提供安全远程接入</vt:lpstr>
      <vt:lpstr>Use Case 3: NetScaler with Unified Gateway provides secure and remote access to Cloud and SaaS applications</vt:lpstr>
      <vt:lpstr>Use Case 4: NetScaler provides seamless integration with XenMobile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Citrix</dc:title>
  <dc:creator>Citrix</dc:creator>
  <cp:lastModifiedBy>wireshark</cp:lastModifiedBy>
  <cp:revision>296</cp:revision>
  <cp:lastPrinted>2016-03-21T18:27:23Z</cp:lastPrinted>
  <dcterms:created xsi:type="dcterms:W3CDTF">2016-03-21T16:46:57Z</dcterms:created>
  <dcterms:modified xsi:type="dcterms:W3CDTF">2016-05-27T07:00:06Z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0x0101007018288E788CFC49BB83FA2E047B0597</vt:lpwstr>
  </property>
</Properties>
</file>